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rawing7.xml" ContentType="application/vnd.ms-office.drawingml.diagramDrawing+xml"/>
  <Override PartName="/ppt/diagrams/quickStyle8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3B73E85-8134-4443-8874-83B2DF7D87F3}" type="doc">
      <dgm:prSet loTypeId="urn:microsoft.com/office/officeart/2009/3/layout/HorizontalOrganizationChart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65E9023-82F1-4545-BB51-FC2ACA92D75B}">
      <dgm:prSet phldrT="[Text]"/>
      <dgm:spPr/>
      <dgm:t>
        <a:bodyPr/>
        <a:lstStyle/>
        <a:p>
          <a:r>
            <a:rPr lang="en-US" dirty="0"/>
            <a:t>Mutual funds</a:t>
          </a:r>
        </a:p>
      </dgm:t>
    </dgm:pt>
    <dgm:pt modelId="{8E9A6072-747A-C443-9D9B-351199170536}" type="parTrans" cxnId="{E944A336-7635-B346-B5F6-3514ADC938C0}">
      <dgm:prSet/>
      <dgm:spPr/>
      <dgm:t>
        <a:bodyPr/>
        <a:lstStyle/>
        <a:p>
          <a:endParaRPr lang="en-US"/>
        </a:p>
      </dgm:t>
    </dgm:pt>
    <dgm:pt modelId="{CA5E89CC-A7EA-6847-937E-6804D4706A75}" type="sibTrans" cxnId="{E944A336-7635-B346-B5F6-3514ADC938C0}">
      <dgm:prSet/>
      <dgm:spPr/>
      <dgm:t>
        <a:bodyPr/>
        <a:lstStyle/>
        <a:p>
          <a:endParaRPr lang="en-US"/>
        </a:p>
      </dgm:t>
    </dgm:pt>
    <dgm:pt modelId="{902B0CAF-38C7-104E-887F-4BA35E695D4D}">
      <dgm:prSet phldrT="[Text]"/>
      <dgm:spPr/>
      <dgm:t>
        <a:bodyPr/>
        <a:lstStyle/>
        <a:p>
          <a:r>
            <a:rPr lang="en-US" dirty="0"/>
            <a:t>Equity schemes</a:t>
          </a:r>
        </a:p>
      </dgm:t>
    </dgm:pt>
    <dgm:pt modelId="{0E5F9CA7-2F1E-214A-AEC1-0B082863BE2D}" type="parTrans" cxnId="{804AF65F-9094-7B42-931A-3BA41B9E6D6C}">
      <dgm:prSet/>
      <dgm:spPr/>
      <dgm:t>
        <a:bodyPr/>
        <a:lstStyle/>
        <a:p>
          <a:endParaRPr lang="en-US"/>
        </a:p>
      </dgm:t>
    </dgm:pt>
    <dgm:pt modelId="{EB87F250-019B-5845-A645-89D5DA79545A}" type="sibTrans" cxnId="{804AF65F-9094-7B42-931A-3BA41B9E6D6C}">
      <dgm:prSet/>
      <dgm:spPr/>
      <dgm:t>
        <a:bodyPr/>
        <a:lstStyle/>
        <a:p>
          <a:endParaRPr lang="en-US"/>
        </a:p>
      </dgm:t>
    </dgm:pt>
    <dgm:pt modelId="{BCC7A927-5BAE-0647-9600-80B7F95DC747}">
      <dgm:prSet phldrT="[Text]"/>
      <dgm:spPr/>
      <dgm:t>
        <a:bodyPr/>
        <a:lstStyle/>
        <a:p>
          <a:r>
            <a:rPr lang="en-US" dirty="0"/>
            <a:t>Debt schemes</a:t>
          </a:r>
        </a:p>
      </dgm:t>
    </dgm:pt>
    <dgm:pt modelId="{D2DAD628-1FEF-7D4D-B2E7-38EF847D93BD}" type="parTrans" cxnId="{03F4260B-575A-C245-80C3-99E2A2C8E482}">
      <dgm:prSet/>
      <dgm:spPr/>
      <dgm:t>
        <a:bodyPr/>
        <a:lstStyle/>
        <a:p>
          <a:endParaRPr lang="en-US"/>
        </a:p>
      </dgm:t>
    </dgm:pt>
    <dgm:pt modelId="{F5F173C9-14C1-BE44-B67A-606F25801AD3}" type="sibTrans" cxnId="{03F4260B-575A-C245-80C3-99E2A2C8E482}">
      <dgm:prSet/>
      <dgm:spPr/>
      <dgm:t>
        <a:bodyPr/>
        <a:lstStyle/>
        <a:p>
          <a:endParaRPr lang="en-US"/>
        </a:p>
      </dgm:t>
    </dgm:pt>
    <dgm:pt modelId="{588FB549-D1D6-CB4E-A6C5-922C7182390E}">
      <dgm:prSet phldrT="[Text]"/>
      <dgm:spPr/>
      <dgm:t>
        <a:bodyPr/>
        <a:lstStyle/>
        <a:p>
          <a:r>
            <a:rPr lang="en-US" dirty="0"/>
            <a:t>Hybrid schemes</a:t>
          </a:r>
        </a:p>
      </dgm:t>
    </dgm:pt>
    <dgm:pt modelId="{6782DDE0-0BC1-F943-BC93-E44A812A230C}" type="parTrans" cxnId="{5F9D9CD8-EF37-A349-9136-AEA8614A3F41}">
      <dgm:prSet/>
      <dgm:spPr/>
      <dgm:t>
        <a:bodyPr/>
        <a:lstStyle/>
        <a:p>
          <a:endParaRPr lang="en-US"/>
        </a:p>
      </dgm:t>
    </dgm:pt>
    <dgm:pt modelId="{85D9B577-BA94-5F45-A504-F957D31FF192}" type="sibTrans" cxnId="{5F9D9CD8-EF37-A349-9136-AEA8614A3F41}">
      <dgm:prSet/>
      <dgm:spPr/>
      <dgm:t>
        <a:bodyPr/>
        <a:lstStyle/>
        <a:p>
          <a:endParaRPr lang="en-US"/>
        </a:p>
      </dgm:t>
    </dgm:pt>
    <dgm:pt modelId="{756EA29D-8E6A-1C46-9B10-27918CA17A35}">
      <dgm:prSet/>
      <dgm:spPr/>
      <dgm:t>
        <a:bodyPr/>
        <a:lstStyle/>
        <a:p>
          <a:r>
            <a:rPr lang="en-US" dirty="0"/>
            <a:t>Solution oriented schemes</a:t>
          </a:r>
        </a:p>
      </dgm:t>
    </dgm:pt>
    <dgm:pt modelId="{BCB86A76-3F69-F145-A62A-FF7FDF7B4858}" type="parTrans" cxnId="{AE7CA09E-6956-F54A-B16D-836A819918A8}">
      <dgm:prSet/>
      <dgm:spPr/>
      <dgm:t>
        <a:bodyPr/>
        <a:lstStyle/>
        <a:p>
          <a:endParaRPr lang="en-US"/>
        </a:p>
      </dgm:t>
    </dgm:pt>
    <dgm:pt modelId="{944EB060-080D-F54A-8FF8-E71198A5996C}" type="sibTrans" cxnId="{AE7CA09E-6956-F54A-B16D-836A819918A8}">
      <dgm:prSet/>
      <dgm:spPr/>
      <dgm:t>
        <a:bodyPr/>
        <a:lstStyle/>
        <a:p>
          <a:endParaRPr lang="en-US"/>
        </a:p>
      </dgm:t>
    </dgm:pt>
    <dgm:pt modelId="{D6EF0B99-D398-6A44-9BD2-B61DAB287B60}">
      <dgm:prSet/>
      <dgm:spPr/>
      <dgm:t>
        <a:bodyPr/>
        <a:lstStyle/>
        <a:p>
          <a:r>
            <a:rPr lang="en-US" dirty="0"/>
            <a:t>Other schemes</a:t>
          </a:r>
        </a:p>
      </dgm:t>
    </dgm:pt>
    <dgm:pt modelId="{D268D09D-CC70-294E-B4D1-B476575B1D8F}" type="parTrans" cxnId="{6E18ED4B-B43E-2D4B-898E-65B0FE698A2F}">
      <dgm:prSet/>
      <dgm:spPr/>
      <dgm:t>
        <a:bodyPr/>
        <a:lstStyle/>
        <a:p>
          <a:endParaRPr lang="en-US"/>
        </a:p>
      </dgm:t>
    </dgm:pt>
    <dgm:pt modelId="{64A43F3B-16A1-324F-880F-EBCB1E14F934}" type="sibTrans" cxnId="{6E18ED4B-B43E-2D4B-898E-65B0FE698A2F}">
      <dgm:prSet/>
      <dgm:spPr/>
      <dgm:t>
        <a:bodyPr/>
        <a:lstStyle/>
        <a:p>
          <a:endParaRPr lang="en-US"/>
        </a:p>
      </dgm:t>
    </dgm:pt>
    <dgm:pt modelId="{3FA445C0-8774-1F44-BBC3-E49EB93E0FDF}" type="pres">
      <dgm:prSet presAssocID="{D3B73E85-8134-4443-8874-83B2DF7D87F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40D4DABC-ADBF-1D43-9ED3-D2C3DD5C1794}" type="pres">
      <dgm:prSet presAssocID="{F65E9023-82F1-4545-BB51-FC2ACA92D75B}" presName="hierRoot1" presStyleCnt="0">
        <dgm:presLayoutVars>
          <dgm:hierBranch val="init"/>
        </dgm:presLayoutVars>
      </dgm:prSet>
      <dgm:spPr/>
    </dgm:pt>
    <dgm:pt modelId="{EDC14A4F-F80B-F246-BA1D-5E38134206CB}" type="pres">
      <dgm:prSet presAssocID="{F65E9023-82F1-4545-BB51-FC2ACA92D75B}" presName="rootComposite1" presStyleCnt="0"/>
      <dgm:spPr/>
    </dgm:pt>
    <dgm:pt modelId="{C01EA777-85D9-A241-B5F2-42FCB0B96469}" type="pres">
      <dgm:prSet presAssocID="{F65E9023-82F1-4545-BB51-FC2ACA92D75B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02E8595-5DFB-8D42-98E0-2E104E1BFEE7}" type="pres">
      <dgm:prSet presAssocID="{F65E9023-82F1-4545-BB51-FC2ACA92D75B}" presName="rootConnector1" presStyleLbl="node1" presStyleIdx="0" presStyleCnt="0"/>
      <dgm:spPr/>
      <dgm:t>
        <a:bodyPr/>
        <a:lstStyle/>
        <a:p>
          <a:endParaRPr lang="en-US"/>
        </a:p>
      </dgm:t>
    </dgm:pt>
    <dgm:pt modelId="{051209CE-3B3F-824C-91F7-CEF93490BDB5}" type="pres">
      <dgm:prSet presAssocID="{F65E9023-82F1-4545-BB51-FC2ACA92D75B}" presName="hierChild2" presStyleCnt="0"/>
      <dgm:spPr/>
    </dgm:pt>
    <dgm:pt modelId="{4860ED1D-4082-AD4A-A81C-70E12AB94791}" type="pres">
      <dgm:prSet presAssocID="{0E5F9CA7-2F1E-214A-AEC1-0B082863BE2D}" presName="Name64" presStyleLbl="parChTrans1D2" presStyleIdx="0" presStyleCnt="5"/>
      <dgm:spPr/>
      <dgm:t>
        <a:bodyPr/>
        <a:lstStyle/>
        <a:p>
          <a:endParaRPr lang="en-US"/>
        </a:p>
      </dgm:t>
    </dgm:pt>
    <dgm:pt modelId="{458FF60E-CC27-EF49-9274-BE91E8104856}" type="pres">
      <dgm:prSet presAssocID="{902B0CAF-38C7-104E-887F-4BA35E695D4D}" presName="hierRoot2" presStyleCnt="0">
        <dgm:presLayoutVars>
          <dgm:hierBranch val="init"/>
        </dgm:presLayoutVars>
      </dgm:prSet>
      <dgm:spPr/>
    </dgm:pt>
    <dgm:pt modelId="{050D6FDD-1800-2A44-858E-F2B595A35198}" type="pres">
      <dgm:prSet presAssocID="{902B0CAF-38C7-104E-887F-4BA35E695D4D}" presName="rootComposite" presStyleCnt="0"/>
      <dgm:spPr/>
    </dgm:pt>
    <dgm:pt modelId="{4D3A0B22-6BAB-FB42-8B59-99385F49AAA3}" type="pres">
      <dgm:prSet presAssocID="{902B0CAF-38C7-104E-887F-4BA35E695D4D}" presName="rootText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99C1548-65F3-8C49-B5BE-8345D5E5C77A}" type="pres">
      <dgm:prSet presAssocID="{902B0CAF-38C7-104E-887F-4BA35E695D4D}" presName="rootConnector" presStyleLbl="node2" presStyleIdx="0" presStyleCnt="5"/>
      <dgm:spPr/>
      <dgm:t>
        <a:bodyPr/>
        <a:lstStyle/>
        <a:p>
          <a:endParaRPr lang="en-US"/>
        </a:p>
      </dgm:t>
    </dgm:pt>
    <dgm:pt modelId="{AC69B158-F9EE-5C41-91DD-1321F0239E25}" type="pres">
      <dgm:prSet presAssocID="{902B0CAF-38C7-104E-887F-4BA35E695D4D}" presName="hierChild4" presStyleCnt="0"/>
      <dgm:spPr/>
    </dgm:pt>
    <dgm:pt modelId="{D1AAB96B-9F98-BF4F-84BD-114405DD45F7}" type="pres">
      <dgm:prSet presAssocID="{902B0CAF-38C7-104E-887F-4BA35E695D4D}" presName="hierChild5" presStyleCnt="0"/>
      <dgm:spPr/>
    </dgm:pt>
    <dgm:pt modelId="{BC5605A1-BE46-284B-892B-04A2A8D18A50}" type="pres">
      <dgm:prSet presAssocID="{D2DAD628-1FEF-7D4D-B2E7-38EF847D93BD}" presName="Name64" presStyleLbl="parChTrans1D2" presStyleIdx="1" presStyleCnt="5"/>
      <dgm:spPr/>
      <dgm:t>
        <a:bodyPr/>
        <a:lstStyle/>
        <a:p>
          <a:endParaRPr lang="en-US"/>
        </a:p>
      </dgm:t>
    </dgm:pt>
    <dgm:pt modelId="{8C694297-A7AE-5745-A265-0621196512BE}" type="pres">
      <dgm:prSet presAssocID="{BCC7A927-5BAE-0647-9600-80B7F95DC747}" presName="hierRoot2" presStyleCnt="0">
        <dgm:presLayoutVars>
          <dgm:hierBranch val="init"/>
        </dgm:presLayoutVars>
      </dgm:prSet>
      <dgm:spPr/>
    </dgm:pt>
    <dgm:pt modelId="{3975EC09-612F-8C41-AE00-90FF5E9623EF}" type="pres">
      <dgm:prSet presAssocID="{BCC7A927-5BAE-0647-9600-80B7F95DC747}" presName="rootComposite" presStyleCnt="0"/>
      <dgm:spPr/>
    </dgm:pt>
    <dgm:pt modelId="{8A215D2B-7D0B-2846-B9C3-9F2682C6D9BB}" type="pres">
      <dgm:prSet presAssocID="{BCC7A927-5BAE-0647-9600-80B7F95DC747}" presName="rootText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95B7A98-7777-4848-86F2-528FB2F7F5CD}" type="pres">
      <dgm:prSet presAssocID="{BCC7A927-5BAE-0647-9600-80B7F95DC747}" presName="rootConnector" presStyleLbl="node2" presStyleIdx="1" presStyleCnt="5"/>
      <dgm:spPr/>
      <dgm:t>
        <a:bodyPr/>
        <a:lstStyle/>
        <a:p>
          <a:endParaRPr lang="en-US"/>
        </a:p>
      </dgm:t>
    </dgm:pt>
    <dgm:pt modelId="{9F33EB09-DFB8-9A4E-8710-2992393B2F6A}" type="pres">
      <dgm:prSet presAssocID="{BCC7A927-5BAE-0647-9600-80B7F95DC747}" presName="hierChild4" presStyleCnt="0"/>
      <dgm:spPr/>
    </dgm:pt>
    <dgm:pt modelId="{2C5A0A54-9DD3-4743-9D30-EFCFD7460606}" type="pres">
      <dgm:prSet presAssocID="{BCC7A927-5BAE-0647-9600-80B7F95DC747}" presName="hierChild5" presStyleCnt="0"/>
      <dgm:spPr/>
    </dgm:pt>
    <dgm:pt modelId="{C16A7FF9-2EDA-CB49-B47D-C846B8FFDA95}" type="pres">
      <dgm:prSet presAssocID="{6782DDE0-0BC1-F943-BC93-E44A812A230C}" presName="Name64" presStyleLbl="parChTrans1D2" presStyleIdx="2" presStyleCnt="5"/>
      <dgm:spPr/>
      <dgm:t>
        <a:bodyPr/>
        <a:lstStyle/>
        <a:p>
          <a:endParaRPr lang="en-US"/>
        </a:p>
      </dgm:t>
    </dgm:pt>
    <dgm:pt modelId="{BB0D1D42-2A9F-1B40-AA52-CBDE81FD799E}" type="pres">
      <dgm:prSet presAssocID="{588FB549-D1D6-CB4E-A6C5-922C7182390E}" presName="hierRoot2" presStyleCnt="0">
        <dgm:presLayoutVars>
          <dgm:hierBranch val="init"/>
        </dgm:presLayoutVars>
      </dgm:prSet>
      <dgm:spPr/>
    </dgm:pt>
    <dgm:pt modelId="{1BB5D5E0-8E22-9746-9463-3B5B25F59F2C}" type="pres">
      <dgm:prSet presAssocID="{588FB549-D1D6-CB4E-A6C5-922C7182390E}" presName="rootComposite" presStyleCnt="0"/>
      <dgm:spPr/>
    </dgm:pt>
    <dgm:pt modelId="{A692DB79-1A66-3446-AC27-06EFEF911F5D}" type="pres">
      <dgm:prSet presAssocID="{588FB549-D1D6-CB4E-A6C5-922C7182390E}" presName="rootText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DC3387C-AA7B-AD4C-988F-FC74508D7F3C}" type="pres">
      <dgm:prSet presAssocID="{588FB549-D1D6-CB4E-A6C5-922C7182390E}" presName="rootConnector" presStyleLbl="node2" presStyleIdx="2" presStyleCnt="5"/>
      <dgm:spPr/>
      <dgm:t>
        <a:bodyPr/>
        <a:lstStyle/>
        <a:p>
          <a:endParaRPr lang="en-US"/>
        </a:p>
      </dgm:t>
    </dgm:pt>
    <dgm:pt modelId="{7ABD2362-CF5F-EA46-A22B-2862AD3AFCB8}" type="pres">
      <dgm:prSet presAssocID="{588FB549-D1D6-CB4E-A6C5-922C7182390E}" presName="hierChild4" presStyleCnt="0"/>
      <dgm:spPr/>
    </dgm:pt>
    <dgm:pt modelId="{BEE23863-D61A-134A-BDB9-C5C135A8E979}" type="pres">
      <dgm:prSet presAssocID="{588FB549-D1D6-CB4E-A6C5-922C7182390E}" presName="hierChild5" presStyleCnt="0"/>
      <dgm:spPr/>
    </dgm:pt>
    <dgm:pt modelId="{D74C925B-CEC2-4A47-A6BE-4C578709AF62}" type="pres">
      <dgm:prSet presAssocID="{BCB86A76-3F69-F145-A62A-FF7FDF7B4858}" presName="Name64" presStyleLbl="parChTrans1D2" presStyleIdx="3" presStyleCnt="5"/>
      <dgm:spPr/>
      <dgm:t>
        <a:bodyPr/>
        <a:lstStyle/>
        <a:p>
          <a:endParaRPr lang="en-US"/>
        </a:p>
      </dgm:t>
    </dgm:pt>
    <dgm:pt modelId="{4C734698-47E0-E348-9468-6ED65557DD68}" type="pres">
      <dgm:prSet presAssocID="{756EA29D-8E6A-1C46-9B10-27918CA17A35}" presName="hierRoot2" presStyleCnt="0">
        <dgm:presLayoutVars>
          <dgm:hierBranch val="init"/>
        </dgm:presLayoutVars>
      </dgm:prSet>
      <dgm:spPr/>
    </dgm:pt>
    <dgm:pt modelId="{753F8754-8254-F94C-8887-31B9AF5F69C9}" type="pres">
      <dgm:prSet presAssocID="{756EA29D-8E6A-1C46-9B10-27918CA17A35}" presName="rootComposite" presStyleCnt="0"/>
      <dgm:spPr/>
    </dgm:pt>
    <dgm:pt modelId="{A809720F-930C-684E-AA12-5BDB85D28A3B}" type="pres">
      <dgm:prSet presAssocID="{756EA29D-8E6A-1C46-9B10-27918CA17A35}" presName="rootText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5F292E0-65B0-1E4F-81E9-D272E33774E6}" type="pres">
      <dgm:prSet presAssocID="{756EA29D-8E6A-1C46-9B10-27918CA17A35}" presName="rootConnector" presStyleLbl="node2" presStyleIdx="3" presStyleCnt="5"/>
      <dgm:spPr/>
      <dgm:t>
        <a:bodyPr/>
        <a:lstStyle/>
        <a:p>
          <a:endParaRPr lang="en-US"/>
        </a:p>
      </dgm:t>
    </dgm:pt>
    <dgm:pt modelId="{296700CB-5219-D842-8F7D-96E526B76E37}" type="pres">
      <dgm:prSet presAssocID="{756EA29D-8E6A-1C46-9B10-27918CA17A35}" presName="hierChild4" presStyleCnt="0"/>
      <dgm:spPr/>
    </dgm:pt>
    <dgm:pt modelId="{8543A7CA-6A64-3E48-8717-84F69015AA3F}" type="pres">
      <dgm:prSet presAssocID="{756EA29D-8E6A-1C46-9B10-27918CA17A35}" presName="hierChild5" presStyleCnt="0"/>
      <dgm:spPr/>
    </dgm:pt>
    <dgm:pt modelId="{71593386-ACD0-5740-87C3-FA13E7A50EF3}" type="pres">
      <dgm:prSet presAssocID="{D268D09D-CC70-294E-B4D1-B476575B1D8F}" presName="Name64" presStyleLbl="parChTrans1D2" presStyleIdx="4" presStyleCnt="5"/>
      <dgm:spPr/>
      <dgm:t>
        <a:bodyPr/>
        <a:lstStyle/>
        <a:p>
          <a:endParaRPr lang="en-US"/>
        </a:p>
      </dgm:t>
    </dgm:pt>
    <dgm:pt modelId="{00DEB7AF-396D-CE49-9AAA-7A7D98FE899D}" type="pres">
      <dgm:prSet presAssocID="{D6EF0B99-D398-6A44-9BD2-B61DAB287B60}" presName="hierRoot2" presStyleCnt="0">
        <dgm:presLayoutVars>
          <dgm:hierBranch val="init"/>
        </dgm:presLayoutVars>
      </dgm:prSet>
      <dgm:spPr/>
    </dgm:pt>
    <dgm:pt modelId="{CA34FF7E-084D-AC41-A2A8-4C8A40EDC5CF}" type="pres">
      <dgm:prSet presAssocID="{D6EF0B99-D398-6A44-9BD2-B61DAB287B60}" presName="rootComposite" presStyleCnt="0"/>
      <dgm:spPr/>
    </dgm:pt>
    <dgm:pt modelId="{E774F219-EA02-FF49-9040-EC6B2FCC1758}" type="pres">
      <dgm:prSet presAssocID="{D6EF0B99-D398-6A44-9BD2-B61DAB287B60}" presName="rootText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3E0A56F-EA57-4549-B2FD-002DC47A6739}" type="pres">
      <dgm:prSet presAssocID="{D6EF0B99-D398-6A44-9BD2-B61DAB287B60}" presName="rootConnector" presStyleLbl="node2" presStyleIdx="4" presStyleCnt="5"/>
      <dgm:spPr/>
      <dgm:t>
        <a:bodyPr/>
        <a:lstStyle/>
        <a:p>
          <a:endParaRPr lang="en-US"/>
        </a:p>
      </dgm:t>
    </dgm:pt>
    <dgm:pt modelId="{1A1C03E7-B6B3-7D41-8FE6-A0271E53E5EB}" type="pres">
      <dgm:prSet presAssocID="{D6EF0B99-D398-6A44-9BD2-B61DAB287B60}" presName="hierChild4" presStyleCnt="0"/>
      <dgm:spPr/>
    </dgm:pt>
    <dgm:pt modelId="{35359389-700B-BA41-BB08-1511287F2D71}" type="pres">
      <dgm:prSet presAssocID="{D6EF0B99-D398-6A44-9BD2-B61DAB287B60}" presName="hierChild5" presStyleCnt="0"/>
      <dgm:spPr/>
    </dgm:pt>
    <dgm:pt modelId="{C06A2BA1-693C-794E-8474-50F6F6E13757}" type="pres">
      <dgm:prSet presAssocID="{F65E9023-82F1-4545-BB51-FC2ACA92D75B}" presName="hierChild3" presStyleCnt="0"/>
      <dgm:spPr/>
    </dgm:pt>
  </dgm:ptLst>
  <dgm:cxnLst>
    <dgm:cxn modelId="{E2C3673C-CEC8-48DC-82FE-C9C8360E7E35}" type="presOf" srcId="{F65E9023-82F1-4545-BB51-FC2ACA92D75B}" destId="{C01EA777-85D9-A241-B5F2-42FCB0B96469}" srcOrd="0" destOrd="0" presId="urn:microsoft.com/office/officeart/2009/3/layout/HorizontalOrganizationChart"/>
    <dgm:cxn modelId="{03F4260B-575A-C245-80C3-99E2A2C8E482}" srcId="{F65E9023-82F1-4545-BB51-FC2ACA92D75B}" destId="{BCC7A927-5BAE-0647-9600-80B7F95DC747}" srcOrd="1" destOrd="0" parTransId="{D2DAD628-1FEF-7D4D-B2E7-38EF847D93BD}" sibTransId="{F5F173C9-14C1-BE44-B67A-606F25801AD3}"/>
    <dgm:cxn modelId="{7D29F786-3640-4979-A6B8-8008873D92EE}" type="presOf" srcId="{BCC7A927-5BAE-0647-9600-80B7F95DC747}" destId="{E95B7A98-7777-4848-86F2-528FB2F7F5CD}" srcOrd="1" destOrd="0" presId="urn:microsoft.com/office/officeart/2009/3/layout/HorizontalOrganizationChart"/>
    <dgm:cxn modelId="{DD72A20D-7201-4060-93BB-AA228D8B3161}" type="presOf" srcId="{756EA29D-8E6A-1C46-9B10-27918CA17A35}" destId="{75F292E0-65B0-1E4F-81E9-D272E33774E6}" srcOrd="1" destOrd="0" presId="urn:microsoft.com/office/officeart/2009/3/layout/HorizontalOrganizationChart"/>
    <dgm:cxn modelId="{1E2208B7-7A36-4D29-90C6-D59C8116C5C7}" type="presOf" srcId="{BCB86A76-3F69-F145-A62A-FF7FDF7B4858}" destId="{D74C925B-CEC2-4A47-A6BE-4C578709AF62}" srcOrd="0" destOrd="0" presId="urn:microsoft.com/office/officeart/2009/3/layout/HorizontalOrganizationChart"/>
    <dgm:cxn modelId="{A1FD9271-7642-489A-A827-3F3FD6019BA1}" type="presOf" srcId="{BCC7A927-5BAE-0647-9600-80B7F95DC747}" destId="{8A215D2B-7D0B-2846-B9C3-9F2682C6D9BB}" srcOrd="0" destOrd="0" presId="urn:microsoft.com/office/officeart/2009/3/layout/HorizontalOrganizationChart"/>
    <dgm:cxn modelId="{3E1A68AE-EB2B-4CD1-870C-6AD76AB82009}" type="presOf" srcId="{D268D09D-CC70-294E-B4D1-B476575B1D8F}" destId="{71593386-ACD0-5740-87C3-FA13E7A50EF3}" srcOrd="0" destOrd="0" presId="urn:microsoft.com/office/officeart/2009/3/layout/HorizontalOrganizationChart"/>
    <dgm:cxn modelId="{5F9D9CD8-EF37-A349-9136-AEA8614A3F41}" srcId="{F65E9023-82F1-4545-BB51-FC2ACA92D75B}" destId="{588FB549-D1D6-CB4E-A6C5-922C7182390E}" srcOrd="2" destOrd="0" parTransId="{6782DDE0-0BC1-F943-BC93-E44A812A230C}" sibTransId="{85D9B577-BA94-5F45-A504-F957D31FF192}"/>
    <dgm:cxn modelId="{E944A336-7635-B346-B5F6-3514ADC938C0}" srcId="{D3B73E85-8134-4443-8874-83B2DF7D87F3}" destId="{F65E9023-82F1-4545-BB51-FC2ACA92D75B}" srcOrd="0" destOrd="0" parTransId="{8E9A6072-747A-C443-9D9B-351199170536}" sibTransId="{CA5E89CC-A7EA-6847-937E-6804D4706A75}"/>
    <dgm:cxn modelId="{7390263D-ACB3-4F16-9F22-BFBF6E8CCBFE}" type="presOf" srcId="{D6EF0B99-D398-6A44-9BD2-B61DAB287B60}" destId="{53E0A56F-EA57-4549-B2FD-002DC47A6739}" srcOrd="1" destOrd="0" presId="urn:microsoft.com/office/officeart/2009/3/layout/HorizontalOrganizationChart"/>
    <dgm:cxn modelId="{6B59F945-B206-4EC8-B223-8AFF6BADEF69}" type="presOf" srcId="{756EA29D-8E6A-1C46-9B10-27918CA17A35}" destId="{A809720F-930C-684E-AA12-5BDB85D28A3B}" srcOrd="0" destOrd="0" presId="urn:microsoft.com/office/officeart/2009/3/layout/HorizontalOrganizationChart"/>
    <dgm:cxn modelId="{FFE0496A-C39F-4068-9A97-962D90A244AD}" type="presOf" srcId="{588FB549-D1D6-CB4E-A6C5-922C7182390E}" destId="{ADC3387C-AA7B-AD4C-988F-FC74508D7F3C}" srcOrd="1" destOrd="0" presId="urn:microsoft.com/office/officeart/2009/3/layout/HorizontalOrganizationChart"/>
    <dgm:cxn modelId="{260060C8-0B64-4700-86A2-79BA34EB1BDA}" type="presOf" srcId="{6782DDE0-0BC1-F943-BC93-E44A812A230C}" destId="{C16A7FF9-2EDA-CB49-B47D-C846B8FFDA95}" srcOrd="0" destOrd="0" presId="urn:microsoft.com/office/officeart/2009/3/layout/HorizontalOrganizationChart"/>
    <dgm:cxn modelId="{44C35303-7A3B-47CE-BC4B-5AD63FD8D0C6}" type="presOf" srcId="{D2DAD628-1FEF-7D4D-B2E7-38EF847D93BD}" destId="{BC5605A1-BE46-284B-892B-04A2A8D18A50}" srcOrd="0" destOrd="0" presId="urn:microsoft.com/office/officeart/2009/3/layout/HorizontalOrganizationChart"/>
    <dgm:cxn modelId="{6E18ED4B-B43E-2D4B-898E-65B0FE698A2F}" srcId="{F65E9023-82F1-4545-BB51-FC2ACA92D75B}" destId="{D6EF0B99-D398-6A44-9BD2-B61DAB287B60}" srcOrd="4" destOrd="0" parTransId="{D268D09D-CC70-294E-B4D1-B476575B1D8F}" sibTransId="{64A43F3B-16A1-324F-880F-EBCB1E14F934}"/>
    <dgm:cxn modelId="{804AF65F-9094-7B42-931A-3BA41B9E6D6C}" srcId="{F65E9023-82F1-4545-BB51-FC2ACA92D75B}" destId="{902B0CAF-38C7-104E-887F-4BA35E695D4D}" srcOrd="0" destOrd="0" parTransId="{0E5F9CA7-2F1E-214A-AEC1-0B082863BE2D}" sibTransId="{EB87F250-019B-5845-A645-89D5DA79545A}"/>
    <dgm:cxn modelId="{ADA95309-03D6-4272-B3F2-7CD1C0092223}" type="presOf" srcId="{F65E9023-82F1-4545-BB51-FC2ACA92D75B}" destId="{D02E8595-5DFB-8D42-98E0-2E104E1BFEE7}" srcOrd="1" destOrd="0" presId="urn:microsoft.com/office/officeart/2009/3/layout/HorizontalOrganizationChart"/>
    <dgm:cxn modelId="{11362578-54B0-4EB1-875A-55D448E1C1BE}" type="presOf" srcId="{588FB549-D1D6-CB4E-A6C5-922C7182390E}" destId="{A692DB79-1A66-3446-AC27-06EFEF911F5D}" srcOrd="0" destOrd="0" presId="urn:microsoft.com/office/officeart/2009/3/layout/HorizontalOrganizationChart"/>
    <dgm:cxn modelId="{AE7CA09E-6956-F54A-B16D-836A819918A8}" srcId="{F65E9023-82F1-4545-BB51-FC2ACA92D75B}" destId="{756EA29D-8E6A-1C46-9B10-27918CA17A35}" srcOrd="3" destOrd="0" parTransId="{BCB86A76-3F69-F145-A62A-FF7FDF7B4858}" sibTransId="{944EB060-080D-F54A-8FF8-E71198A5996C}"/>
    <dgm:cxn modelId="{CE75BD8B-BC8D-4316-8EEB-AAF0DC9EB4FF}" type="presOf" srcId="{0E5F9CA7-2F1E-214A-AEC1-0B082863BE2D}" destId="{4860ED1D-4082-AD4A-A81C-70E12AB94791}" srcOrd="0" destOrd="0" presId="urn:microsoft.com/office/officeart/2009/3/layout/HorizontalOrganizationChart"/>
    <dgm:cxn modelId="{F3DC380D-E522-401B-A1C4-4EC3E78F3D5D}" type="presOf" srcId="{902B0CAF-38C7-104E-887F-4BA35E695D4D}" destId="{099C1548-65F3-8C49-B5BE-8345D5E5C77A}" srcOrd="1" destOrd="0" presId="urn:microsoft.com/office/officeart/2009/3/layout/HorizontalOrganizationChart"/>
    <dgm:cxn modelId="{9C0C7514-E773-4008-9638-0A16466C1EFA}" type="presOf" srcId="{902B0CAF-38C7-104E-887F-4BA35E695D4D}" destId="{4D3A0B22-6BAB-FB42-8B59-99385F49AAA3}" srcOrd="0" destOrd="0" presId="urn:microsoft.com/office/officeart/2009/3/layout/HorizontalOrganizationChart"/>
    <dgm:cxn modelId="{A5E264AE-8E8C-4E37-A06E-F7AD5C288F9C}" type="presOf" srcId="{D3B73E85-8134-4443-8874-83B2DF7D87F3}" destId="{3FA445C0-8774-1F44-BBC3-E49EB93E0FDF}" srcOrd="0" destOrd="0" presId="urn:microsoft.com/office/officeart/2009/3/layout/HorizontalOrganizationChart"/>
    <dgm:cxn modelId="{CF7AD959-314F-40D1-BA44-5AA36768792A}" type="presOf" srcId="{D6EF0B99-D398-6A44-9BD2-B61DAB287B60}" destId="{E774F219-EA02-FF49-9040-EC6B2FCC1758}" srcOrd="0" destOrd="0" presId="urn:microsoft.com/office/officeart/2009/3/layout/HorizontalOrganizationChart"/>
    <dgm:cxn modelId="{562A6A64-1B8A-463C-8AC9-2997D4FD592C}" type="presParOf" srcId="{3FA445C0-8774-1F44-BBC3-E49EB93E0FDF}" destId="{40D4DABC-ADBF-1D43-9ED3-D2C3DD5C1794}" srcOrd="0" destOrd="0" presId="urn:microsoft.com/office/officeart/2009/3/layout/HorizontalOrganizationChart"/>
    <dgm:cxn modelId="{67F47A41-891A-4A57-8E04-923B60677EF7}" type="presParOf" srcId="{40D4DABC-ADBF-1D43-9ED3-D2C3DD5C1794}" destId="{EDC14A4F-F80B-F246-BA1D-5E38134206CB}" srcOrd="0" destOrd="0" presId="urn:microsoft.com/office/officeart/2009/3/layout/HorizontalOrganizationChart"/>
    <dgm:cxn modelId="{21D4431A-82ED-4D0B-B719-AD36B08B7FD3}" type="presParOf" srcId="{EDC14A4F-F80B-F246-BA1D-5E38134206CB}" destId="{C01EA777-85D9-A241-B5F2-42FCB0B96469}" srcOrd="0" destOrd="0" presId="urn:microsoft.com/office/officeart/2009/3/layout/HorizontalOrganizationChart"/>
    <dgm:cxn modelId="{FFB83A53-F524-4CBA-A660-7697E85B53B5}" type="presParOf" srcId="{EDC14A4F-F80B-F246-BA1D-5E38134206CB}" destId="{D02E8595-5DFB-8D42-98E0-2E104E1BFEE7}" srcOrd="1" destOrd="0" presId="urn:microsoft.com/office/officeart/2009/3/layout/HorizontalOrganizationChart"/>
    <dgm:cxn modelId="{38D840D5-0051-4B22-9414-BCD9D2090B1E}" type="presParOf" srcId="{40D4DABC-ADBF-1D43-9ED3-D2C3DD5C1794}" destId="{051209CE-3B3F-824C-91F7-CEF93490BDB5}" srcOrd="1" destOrd="0" presId="urn:microsoft.com/office/officeart/2009/3/layout/HorizontalOrganizationChart"/>
    <dgm:cxn modelId="{9D6D05E4-AD95-4746-9FE5-C50E823A1F15}" type="presParOf" srcId="{051209CE-3B3F-824C-91F7-CEF93490BDB5}" destId="{4860ED1D-4082-AD4A-A81C-70E12AB94791}" srcOrd="0" destOrd="0" presId="urn:microsoft.com/office/officeart/2009/3/layout/HorizontalOrganizationChart"/>
    <dgm:cxn modelId="{C48D8F5C-1C6E-4218-9924-C53F9DB73A77}" type="presParOf" srcId="{051209CE-3B3F-824C-91F7-CEF93490BDB5}" destId="{458FF60E-CC27-EF49-9274-BE91E8104856}" srcOrd="1" destOrd="0" presId="urn:microsoft.com/office/officeart/2009/3/layout/HorizontalOrganizationChart"/>
    <dgm:cxn modelId="{4982743C-70AF-4B29-8063-2D4FF4069F74}" type="presParOf" srcId="{458FF60E-CC27-EF49-9274-BE91E8104856}" destId="{050D6FDD-1800-2A44-858E-F2B595A35198}" srcOrd="0" destOrd="0" presId="urn:microsoft.com/office/officeart/2009/3/layout/HorizontalOrganizationChart"/>
    <dgm:cxn modelId="{16667EA5-DADA-4400-8133-36F0B213C7F8}" type="presParOf" srcId="{050D6FDD-1800-2A44-858E-F2B595A35198}" destId="{4D3A0B22-6BAB-FB42-8B59-99385F49AAA3}" srcOrd="0" destOrd="0" presId="urn:microsoft.com/office/officeart/2009/3/layout/HorizontalOrganizationChart"/>
    <dgm:cxn modelId="{E5233179-2533-4725-9E0F-C89B7DF27250}" type="presParOf" srcId="{050D6FDD-1800-2A44-858E-F2B595A35198}" destId="{099C1548-65F3-8C49-B5BE-8345D5E5C77A}" srcOrd="1" destOrd="0" presId="urn:microsoft.com/office/officeart/2009/3/layout/HorizontalOrganizationChart"/>
    <dgm:cxn modelId="{CD74CF54-4606-422C-BB5C-621310FAEC9B}" type="presParOf" srcId="{458FF60E-CC27-EF49-9274-BE91E8104856}" destId="{AC69B158-F9EE-5C41-91DD-1321F0239E25}" srcOrd="1" destOrd="0" presId="urn:microsoft.com/office/officeart/2009/3/layout/HorizontalOrganizationChart"/>
    <dgm:cxn modelId="{F24BE208-5E6A-4F56-956E-2E4CF08E1551}" type="presParOf" srcId="{458FF60E-CC27-EF49-9274-BE91E8104856}" destId="{D1AAB96B-9F98-BF4F-84BD-114405DD45F7}" srcOrd="2" destOrd="0" presId="urn:microsoft.com/office/officeart/2009/3/layout/HorizontalOrganizationChart"/>
    <dgm:cxn modelId="{B85F8BBA-3A37-4023-9310-DCD2FE5D399F}" type="presParOf" srcId="{051209CE-3B3F-824C-91F7-CEF93490BDB5}" destId="{BC5605A1-BE46-284B-892B-04A2A8D18A50}" srcOrd="2" destOrd="0" presId="urn:microsoft.com/office/officeart/2009/3/layout/HorizontalOrganizationChart"/>
    <dgm:cxn modelId="{537AFF8D-3EEF-45C4-B7CA-DABCE8407A74}" type="presParOf" srcId="{051209CE-3B3F-824C-91F7-CEF93490BDB5}" destId="{8C694297-A7AE-5745-A265-0621196512BE}" srcOrd="3" destOrd="0" presId="urn:microsoft.com/office/officeart/2009/3/layout/HorizontalOrganizationChart"/>
    <dgm:cxn modelId="{D88F29F1-1EC8-4F29-9739-C19C09A4DA59}" type="presParOf" srcId="{8C694297-A7AE-5745-A265-0621196512BE}" destId="{3975EC09-612F-8C41-AE00-90FF5E9623EF}" srcOrd="0" destOrd="0" presId="urn:microsoft.com/office/officeart/2009/3/layout/HorizontalOrganizationChart"/>
    <dgm:cxn modelId="{93C60E94-8D75-4DBB-AE8F-49A64A098487}" type="presParOf" srcId="{3975EC09-612F-8C41-AE00-90FF5E9623EF}" destId="{8A215D2B-7D0B-2846-B9C3-9F2682C6D9BB}" srcOrd="0" destOrd="0" presId="urn:microsoft.com/office/officeart/2009/3/layout/HorizontalOrganizationChart"/>
    <dgm:cxn modelId="{8FA1BC88-A854-473E-BEEA-1A2F3E9E0BA7}" type="presParOf" srcId="{3975EC09-612F-8C41-AE00-90FF5E9623EF}" destId="{E95B7A98-7777-4848-86F2-528FB2F7F5CD}" srcOrd="1" destOrd="0" presId="urn:microsoft.com/office/officeart/2009/3/layout/HorizontalOrganizationChart"/>
    <dgm:cxn modelId="{F22AD3BA-C0C9-43BC-9D45-F1C0002CBBD9}" type="presParOf" srcId="{8C694297-A7AE-5745-A265-0621196512BE}" destId="{9F33EB09-DFB8-9A4E-8710-2992393B2F6A}" srcOrd="1" destOrd="0" presId="urn:microsoft.com/office/officeart/2009/3/layout/HorizontalOrganizationChart"/>
    <dgm:cxn modelId="{0E837689-385C-4876-AA32-F6D4A1784714}" type="presParOf" srcId="{8C694297-A7AE-5745-A265-0621196512BE}" destId="{2C5A0A54-9DD3-4743-9D30-EFCFD7460606}" srcOrd="2" destOrd="0" presId="urn:microsoft.com/office/officeart/2009/3/layout/HorizontalOrganizationChart"/>
    <dgm:cxn modelId="{7D2FD64F-7299-45DB-AFDE-CDBD075E9FD0}" type="presParOf" srcId="{051209CE-3B3F-824C-91F7-CEF93490BDB5}" destId="{C16A7FF9-2EDA-CB49-B47D-C846B8FFDA95}" srcOrd="4" destOrd="0" presId="urn:microsoft.com/office/officeart/2009/3/layout/HorizontalOrganizationChart"/>
    <dgm:cxn modelId="{505EA8F5-CC3E-4A9B-B481-E3031A8A0EDB}" type="presParOf" srcId="{051209CE-3B3F-824C-91F7-CEF93490BDB5}" destId="{BB0D1D42-2A9F-1B40-AA52-CBDE81FD799E}" srcOrd="5" destOrd="0" presId="urn:microsoft.com/office/officeart/2009/3/layout/HorizontalOrganizationChart"/>
    <dgm:cxn modelId="{F9EFEF31-2D96-400F-8691-6040A3B8C022}" type="presParOf" srcId="{BB0D1D42-2A9F-1B40-AA52-CBDE81FD799E}" destId="{1BB5D5E0-8E22-9746-9463-3B5B25F59F2C}" srcOrd="0" destOrd="0" presId="urn:microsoft.com/office/officeart/2009/3/layout/HorizontalOrganizationChart"/>
    <dgm:cxn modelId="{A25065A2-22ED-4F5E-86E4-4A2EBA736488}" type="presParOf" srcId="{1BB5D5E0-8E22-9746-9463-3B5B25F59F2C}" destId="{A692DB79-1A66-3446-AC27-06EFEF911F5D}" srcOrd="0" destOrd="0" presId="urn:microsoft.com/office/officeart/2009/3/layout/HorizontalOrganizationChart"/>
    <dgm:cxn modelId="{450E5A21-AC50-449F-A53B-EDF54CF64854}" type="presParOf" srcId="{1BB5D5E0-8E22-9746-9463-3B5B25F59F2C}" destId="{ADC3387C-AA7B-AD4C-988F-FC74508D7F3C}" srcOrd="1" destOrd="0" presId="urn:microsoft.com/office/officeart/2009/3/layout/HorizontalOrganizationChart"/>
    <dgm:cxn modelId="{F29085FA-F449-41C4-A950-F0B0732EC5A6}" type="presParOf" srcId="{BB0D1D42-2A9F-1B40-AA52-CBDE81FD799E}" destId="{7ABD2362-CF5F-EA46-A22B-2862AD3AFCB8}" srcOrd="1" destOrd="0" presId="urn:microsoft.com/office/officeart/2009/3/layout/HorizontalOrganizationChart"/>
    <dgm:cxn modelId="{228DDA75-4430-4115-921F-D3C52AF1A781}" type="presParOf" srcId="{BB0D1D42-2A9F-1B40-AA52-CBDE81FD799E}" destId="{BEE23863-D61A-134A-BDB9-C5C135A8E979}" srcOrd="2" destOrd="0" presId="urn:microsoft.com/office/officeart/2009/3/layout/HorizontalOrganizationChart"/>
    <dgm:cxn modelId="{71E8B9C8-7C20-4EF9-9033-CC2FB8726D02}" type="presParOf" srcId="{051209CE-3B3F-824C-91F7-CEF93490BDB5}" destId="{D74C925B-CEC2-4A47-A6BE-4C578709AF62}" srcOrd="6" destOrd="0" presId="urn:microsoft.com/office/officeart/2009/3/layout/HorizontalOrganizationChart"/>
    <dgm:cxn modelId="{059AB7C0-4FF0-4685-9945-DF9CF6374DB7}" type="presParOf" srcId="{051209CE-3B3F-824C-91F7-CEF93490BDB5}" destId="{4C734698-47E0-E348-9468-6ED65557DD68}" srcOrd="7" destOrd="0" presId="urn:microsoft.com/office/officeart/2009/3/layout/HorizontalOrganizationChart"/>
    <dgm:cxn modelId="{82BA087A-49FD-47FF-A3E3-C07AFCFF6A91}" type="presParOf" srcId="{4C734698-47E0-E348-9468-6ED65557DD68}" destId="{753F8754-8254-F94C-8887-31B9AF5F69C9}" srcOrd="0" destOrd="0" presId="urn:microsoft.com/office/officeart/2009/3/layout/HorizontalOrganizationChart"/>
    <dgm:cxn modelId="{DF23E8FE-3C46-465E-A5A2-8EC294277416}" type="presParOf" srcId="{753F8754-8254-F94C-8887-31B9AF5F69C9}" destId="{A809720F-930C-684E-AA12-5BDB85D28A3B}" srcOrd="0" destOrd="0" presId="urn:microsoft.com/office/officeart/2009/3/layout/HorizontalOrganizationChart"/>
    <dgm:cxn modelId="{93B25B8D-618B-4B61-9FA2-DC7A579DCC19}" type="presParOf" srcId="{753F8754-8254-F94C-8887-31B9AF5F69C9}" destId="{75F292E0-65B0-1E4F-81E9-D272E33774E6}" srcOrd="1" destOrd="0" presId="urn:microsoft.com/office/officeart/2009/3/layout/HorizontalOrganizationChart"/>
    <dgm:cxn modelId="{2F09E7E5-BB3B-4507-A03B-529BC578EC70}" type="presParOf" srcId="{4C734698-47E0-E348-9468-6ED65557DD68}" destId="{296700CB-5219-D842-8F7D-96E526B76E37}" srcOrd="1" destOrd="0" presId="urn:microsoft.com/office/officeart/2009/3/layout/HorizontalOrganizationChart"/>
    <dgm:cxn modelId="{26525481-CBD4-4E70-843E-8C583CE0ED8E}" type="presParOf" srcId="{4C734698-47E0-E348-9468-6ED65557DD68}" destId="{8543A7CA-6A64-3E48-8717-84F69015AA3F}" srcOrd="2" destOrd="0" presId="urn:microsoft.com/office/officeart/2009/3/layout/HorizontalOrganizationChart"/>
    <dgm:cxn modelId="{C01C9C8F-1AC8-4893-92C3-C80D1255B17F}" type="presParOf" srcId="{051209CE-3B3F-824C-91F7-CEF93490BDB5}" destId="{71593386-ACD0-5740-87C3-FA13E7A50EF3}" srcOrd="8" destOrd="0" presId="urn:microsoft.com/office/officeart/2009/3/layout/HorizontalOrganizationChart"/>
    <dgm:cxn modelId="{2E15E59D-A280-4F7F-B438-6AB3D5FEF65B}" type="presParOf" srcId="{051209CE-3B3F-824C-91F7-CEF93490BDB5}" destId="{00DEB7AF-396D-CE49-9AAA-7A7D98FE899D}" srcOrd="9" destOrd="0" presId="urn:microsoft.com/office/officeart/2009/3/layout/HorizontalOrganizationChart"/>
    <dgm:cxn modelId="{7BA93991-84C0-452B-811E-C101CFB6B848}" type="presParOf" srcId="{00DEB7AF-396D-CE49-9AAA-7A7D98FE899D}" destId="{CA34FF7E-084D-AC41-A2A8-4C8A40EDC5CF}" srcOrd="0" destOrd="0" presId="urn:microsoft.com/office/officeart/2009/3/layout/HorizontalOrganizationChart"/>
    <dgm:cxn modelId="{87EB813F-C709-45D4-A2BA-F3AA9221E42F}" type="presParOf" srcId="{CA34FF7E-084D-AC41-A2A8-4C8A40EDC5CF}" destId="{E774F219-EA02-FF49-9040-EC6B2FCC1758}" srcOrd="0" destOrd="0" presId="urn:microsoft.com/office/officeart/2009/3/layout/HorizontalOrganizationChart"/>
    <dgm:cxn modelId="{E7101C52-508D-46F4-A153-C2AACB8D0EE8}" type="presParOf" srcId="{CA34FF7E-084D-AC41-A2A8-4C8A40EDC5CF}" destId="{53E0A56F-EA57-4549-B2FD-002DC47A6739}" srcOrd="1" destOrd="0" presId="urn:microsoft.com/office/officeart/2009/3/layout/HorizontalOrganizationChart"/>
    <dgm:cxn modelId="{DAEF31F2-459B-4F76-9F55-449B9122ECBA}" type="presParOf" srcId="{00DEB7AF-396D-CE49-9AAA-7A7D98FE899D}" destId="{1A1C03E7-B6B3-7D41-8FE6-A0271E53E5EB}" srcOrd="1" destOrd="0" presId="urn:microsoft.com/office/officeart/2009/3/layout/HorizontalOrganizationChart"/>
    <dgm:cxn modelId="{DF4B4AC2-0121-4D91-9F5A-5EAAE842FACE}" type="presParOf" srcId="{00DEB7AF-396D-CE49-9AAA-7A7D98FE899D}" destId="{35359389-700B-BA41-BB08-1511287F2D71}" srcOrd="2" destOrd="0" presId="urn:microsoft.com/office/officeart/2009/3/layout/HorizontalOrganizationChart"/>
    <dgm:cxn modelId="{36627906-226D-4C35-A643-0EB7D069469A}" type="presParOf" srcId="{40D4DABC-ADBF-1D43-9ED3-D2C3DD5C1794}" destId="{C06A2BA1-693C-794E-8474-50F6F6E13757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3B73E85-8134-4443-8874-83B2DF7D87F3}" type="doc">
      <dgm:prSet loTypeId="urn:microsoft.com/office/officeart/2009/3/layout/HorizontalOrganizationChart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65E9023-82F1-4545-BB51-FC2ACA92D75B}">
      <dgm:prSet phldrT="[Text]"/>
      <dgm:spPr/>
      <dgm:t>
        <a:bodyPr/>
        <a:lstStyle/>
        <a:p>
          <a:r>
            <a:rPr lang="en-US" dirty="0"/>
            <a:t>Mutual funds</a:t>
          </a:r>
        </a:p>
      </dgm:t>
    </dgm:pt>
    <dgm:pt modelId="{8E9A6072-747A-C443-9D9B-351199170536}" type="parTrans" cxnId="{E944A336-7635-B346-B5F6-3514ADC938C0}">
      <dgm:prSet/>
      <dgm:spPr/>
      <dgm:t>
        <a:bodyPr/>
        <a:lstStyle/>
        <a:p>
          <a:endParaRPr lang="en-US"/>
        </a:p>
      </dgm:t>
    </dgm:pt>
    <dgm:pt modelId="{CA5E89CC-A7EA-6847-937E-6804D4706A75}" type="sibTrans" cxnId="{E944A336-7635-B346-B5F6-3514ADC938C0}">
      <dgm:prSet/>
      <dgm:spPr/>
      <dgm:t>
        <a:bodyPr/>
        <a:lstStyle/>
        <a:p>
          <a:endParaRPr lang="en-US"/>
        </a:p>
      </dgm:t>
    </dgm:pt>
    <dgm:pt modelId="{902B0CAF-38C7-104E-887F-4BA35E695D4D}">
      <dgm:prSet phldrT="[Text]"/>
      <dgm:spPr>
        <a:solidFill>
          <a:srgbClr val="002060"/>
        </a:solidFill>
      </dgm:spPr>
      <dgm:t>
        <a:bodyPr/>
        <a:lstStyle/>
        <a:p>
          <a:r>
            <a:rPr lang="en-US" dirty="0"/>
            <a:t>Equity schemes</a:t>
          </a:r>
        </a:p>
      </dgm:t>
    </dgm:pt>
    <dgm:pt modelId="{0E5F9CA7-2F1E-214A-AEC1-0B082863BE2D}" type="parTrans" cxnId="{804AF65F-9094-7B42-931A-3BA41B9E6D6C}">
      <dgm:prSet/>
      <dgm:spPr/>
      <dgm:t>
        <a:bodyPr/>
        <a:lstStyle/>
        <a:p>
          <a:endParaRPr lang="en-US"/>
        </a:p>
      </dgm:t>
    </dgm:pt>
    <dgm:pt modelId="{EB87F250-019B-5845-A645-89D5DA79545A}" type="sibTrans" cxnId="{804AF65F-9094-7B42-931A-3BA41B9E6D6C}">
      <dgm:prSet/>
      <dgm:spPr/>
      <dgm:t>
        <a:bodyPr/>
        <a:lstStyle/>
        <a:p>
          <a:endParaRPr lang="en-US"/>
        </a:p>
      </dgm:t>
    </dgm:pt>
    <dgm:pt modelId="{BCC7A927-5BAE-0647-9600-80B7F95DC747}">
      <dgm:prSet phldrT="[Text]"/>
      <dgm:spPr/>
      <dgm:t>
        <a:bodyPr/>
        <a:lstStyle/>
        <a:p>
          <a:r>
            <a:rPr lang="en-US" dirty="0"/>
            <a:t>Debt schemes</a:t>
          </a:r>
        </a:p>
      </dgm:t>
    </dgm:pt>
    <dgm:pt modelId="{D2DAD628-1FEF-7D4D-B2E7-38EF847D93BD}" type="parTrans" cxnId="{03F4260B-575A-C245-80C3-99E2A2C8E482}">
      <dgm:prSet/>
      <dgm:spPr/>
      <dgm:t>
        <a:bodyPr/>
        <a:lstStyle/>
        <a:p>
          <a:endParaRPr lang="en-US"/>
        </a:p>
      </dgm:t>
    </dgm:pt>
    <dgm:pt modelId="{F5F173C9-14C1-BE44-B67A-606F25801AD3}" type="sibTrans" cxnId="{03F4260B-575A-C245-80C3-99E2A2C8E482}">
      <dgm:prSet/>
      <dgm:spPr/>
      <dgm:t>
        <a:bodyPr/>
        <a:lstStyle/>
        <a:p>
          <a:endParaRPr lang="en-US"/>
        </a:p>
      </dgm:t>
    </dgm:pt>
    <dgm:pt modelId="{588FB549-D1D6-CB4E-A6C5-922C7182390E}">
      <dgm:prSet phldrT="[Text]"/>
      <dgm:spPr/>
      <dgm:t>
        <a:bodyPr/>
        <a:lstStyle/>
        <a:p>
          <a:r>
            <a:rPr lang="en-US" dirty="0"/>
            <a:t>Hybrid schemes</a:t>
          </a:r>
        </a:p>
      </dgm:t>
    </dgm:pt>
    <dgm:pt modelId="{6782DDE0-0BC1-F943-BC93-E44A812A230C}" type="parTrans" cxnId="{5F9D9CD8-EF37-A349-9136-AEA8614A3F41}">
      <dgm:prSet/>
      <dgm:spPr/>
      <dgm:t>
        <a:bodyPr/>
        <a:lstStyle/>
        <a:p>
          <a:endParaRPr lang="en-US"/>
        </a:p>
      </dgm:t>
    </dgm:pt>
    <dgm:pt modelId="{85D9B577-BA94-5F45-A504-F957D31FF192}" type="sibTrans" cxnId="{5F9D9CD8-EF37-A349-9136-AEA8614A3F41}">
      <dgm:prSet/>
      <dgm:spPr/>
      <dgm:t>
        <a:bodyPr/>
        <a:lstStyle/>
        <a:p>
          <a:endParaRPr lang="en-US"/>
        </a:p>
      </dgm:t>
    </dgm:pt>
    <dgm:pt modelId="{756EA29D-8E6A-1C46-9B10-27918CA17A35}">
      <dgm:prSet/>
      <dgm:spPr/>
      <dgm:t>
        <a:bodyPr/>
        <a:lstStyle/>
        <a:p>
          <a:r>
            <a:rPr lang="en-US" dirty="0"/>
            <a:t>Solution oriented schemes</a:t>
          </a:r>
        </a:p>
      </dgm:t>
    </dgm:pt>
    <dgm:pt modelId="{BCB86A76-3F69-F145-A62A-FF7FDF7B4858}" type="parTrans" cxnId="{AE7CA09E-6956-F54A-B16D-836A819918A8}">
      <dgm:prSet/>
      <dgm:spPr/>
      <dgm:t>
        <a:bodyPr/>
        <a:lstStyle/>
        <a:p>
          <a:endParaRPr lang="en-US"/>
        </a:p>
      </dgm:t>
    </dgm:pt>
    <dgm:pt modelId="{944EB060-080D-F54A-8FF8-E71198A5996C}" type="sibTrans" cxnId="{AE7CA09E-6956-F54A-B16D-836A819918A8}">
      <dgm:prSet/>
      <dgm:spPr/>
      <dgm:t>
        <a:bodyPr/>
        <a:lstStyle/>
        <a:p>
          <a:endParaRPr lang="en-US"/>
        </a:p>
      </dgm:t>
    </dgm:pt>
    <dgm:pt modelId="{D6EF0B99-D398-6A44-9BD2-B61DAB287B60}">
      <dgm:prSet/>
      <dgm:spPr/>
      <dgm:t>
        <a:bodyPr/>
        <a:lstStyle/>
        <a:p>
          <a:r>
            <a:rPr lang="en-US" dirty="0"/>
            <a:t>Other schemes</a:t>
          </a:r>
        </a:p>
      </dgm:t>
    </dgm:pt>
    <dgm:pt modelId="{D268D09D-CC70-294E-B4D1-B476575B1D8F}" type="parTrans" cxnId="{6E18ED4B-B43E-2D4B-898E-65B0FE698A2F}">
      <dgm:prSet/>
      <dgm:spPr/>
      <dgm:t>
        <a:bodyPr/>
        <a:lstStyle/>
        <a:p>
          <a:endParaRPr lang="en-US"/>
        </a:p>
      </dgm:t>
    </dgm:pt>
    <dgm:pt modelId="{64A43F3B-16A1-324F-880F-EBCB1E14F934}" type="sibTrans" cxnId="{6E18ED4B-B43E-2D4B-898E-65B0FE698A2F}">
      <dgm:prSet/>
      <dgm:spPr/>
      <dgm:t>
        <a:bodyPr/>
        <a:lstStyle/>
        <a:p>
          <a:endParaRPr lang="en-US"/>
        </a:p>
      </dgm:t>
    </dgm:pt>
    <dgm:pt modelId="{3FA445C0-8774-1F44-BBC3-E49EB93E0FDF}" type="pres">
      <dgm:prSet presAssocID="{D3B73E85-8134-4443-8874-83B2DF7D87F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40D4DABC-ADBF-1D43-9ED3-D2C3DD5C1794}" type="pres">
      <dgm:prSet presAssocID="{F65E9023-82F1-4545-BB51-FC2ACA92D75B}" presName="hierRoot1" presStyleCnt="0">
        <dgm:presLayoutVars>
          <dgm:hierBranch val="init"/>
        </dgm:presLayoutVars>
      </dgm:prSet>
      <dgm:spPr/>
    </dgm:pt>
    <dgm:pt modelId="{EDC14A4F-F80B-F246-BA1D-5E38134206CB}" type="pres">
      <dgm:prSet presAssocID="{F65E9023-82F1-4545-BB51-FC2ACA92D75B}" presName="rootComposite1" presStyleCnt="0"/>
      <dgm:spPr/>
    </dgm:pt>
    <dgm:pt modelId="{C01EA777-85D9-A241-B5F2-42FCB0B96469}" type="pres">
      <dgm:prSet presAssocID="{F65E9023-82F1-4545-BB51-FC2ACA92D75B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02E8595-5DFB-8D42-98E0-2E104E1BFEE7}" type="pres">
      <dgm:prSet presAssocID="{F65E9023-82F1-4545-BB51-FC2ACA92D75B}" presName="rootConnector1" presStyleLbl="node1" presStyleIdx="0" presStyleCnt="0"/>
      <dgm:spPr/>
      <dgm:t>
        <a:bodyPr/>
        <a:lstStyle/>
        <a:p>
          <a:endParaRPr lang="en-US"/>
        </a:p>
      </dgm:t>
    </dgm:pt>
    <dgm:pt modelId="{051209CE-3B3F-824C-91F7-CEF93490BDB5}" type="pres">
      <dgm:prSet presAssocID="{F65E9023-82F1-4545-BB51-FC2ACA92D75B}" presName="hierChild2" presStyleCnt="0"/>
      <dgm:spPr/>
    </dgm:pt>
    <dgm:pt modelId="{4860ED1D-4082-AD4A-A81C-70E12AB94791}" type="pres">
      <dgm:prSet presAssocID="{0E5F9CA7-2F1E-214A-AEC1-0B082863BE2D}" presName="Name64" presStyleLbl="parChTrans1D2" presStyleIdx="0" presStyleCnt="5"/>
      <dgm:spPr/>
      <dgm:t>
        <a:bodyPr/>
        <a:lstStyle/>
        <a:p>
          <a:endParaRPr lang="en-US"/>
        </a:p>
      </dgm:t>
    </dgm:pt>
    <dgm:pt modelId="{458FF60E-CC27-EF49-9274-BE91E8104856}" type="pres">
      <dgm:prSet presAssocID="{902B0CAF-38C7-104E-887F-4BA35E695D4D}" presName="hierRoot2" presStyleCnt="0">
        <dgm:presLayoutVars>
          <dgm:hierBranch val="init"/>
        </dgm:presLayoutVars>
      </dgm:prSet>
      <dgm:spPr/>
    </dgm:pt>
    <dgm:pt modelId="{050D6FDD-1800-2A44-858E-F2B595A35198}" type="pres">
      <dgm:prSet presAssocID="{902B0CAF-38C7-104E-887F-4BA35E695D4D}" presName="rootComposite" presStyleCnt="0"/>
      <dgm:spPr/>
    </dgm:pt>
    <dgm:pt modelId="{4D3A0B22-6BAB-FB42-8B59-99385F49AAA3}" type="pres">
      <dgm:prSet presAssocID="{902B0CAF-38C7-104E-887F-4BA35E695D4D}" presName="rootText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99C1548-65F3-8C49-B5BE-8345D5E5C77A}" type="pres">
      <dgm:prSet presAssocID="{902B0CAF-38C7-104E-887F-4BA35E695D4D}" presName="rootConnector" presStyleLbl="node2" presStyleIdx="0" presStyleCnt="5"/>
      <dgm:spPr/>
      <dgm:t>
        <a:bodyPr/>
        <a:lstStyle/>
        <a:p>
          <a:endParaRPr lang="en-US"/>
        </a:p>
      </dgm:t>
    </dgm:pt>
    <dgm:pt modelId="{AC69B158-F9EE-5C41-91DD-1321F0239E25}" type="pres">
      <dgm:prSet presAssocID="{902B0CAF-38C7-104E-887F-4BA35E695D4D}" presName="hierChild4" presStyleCnt="0"/>
      <dgm:spPr/>
    </dgm:pt>
    <dgm:pt modelId="{D1AAB96B-9F98-BF4F-84BD-114405DD45F7}" type="pres">
      <dgm:prSet presAssocID="{902B0CAF-38C7-104E-887F-4BA35E695D4D}" presName="hierChild5" presStyleCnt="0"/>
      <dgm:spPr/>
    </dgm:pt>
    <dgm:pt modelId="{BC5605A1-BE46-284B-892B-04A2A8D18A50}" type="pres">
      <dgm:prSet presAssocID="{D2DAD628-1FEF-7D4D-B2E7-38EF847D93BD}" presName="Name64" presStyleLbl="parChTrans1D2" presStyleIdx="1" presStyleCnt="5"/>
      <dgm:spPr/>
      <dgm:t>
        <a:bodyPr/>
        <a:lstStyle/>
        <a:p>
          <a:endParaRPr lang="en-US"/>
        </a:p>
      </dgm:t>
    </dgm:pt>
    <dgm:pt modelId="{8C694297-A7AE-5745-A265-0621196512BE}" type="pres">
      <dgm:prSet presAssocID="{BCC7A927-5BAE-0647-9600-80B7F95DC747}" presName="hierRoot2" presStyleCnt="0">
        <dgm:presLayoutVars>
          <dgm:hierBranch val="init"/>
        </dgm:presLayoutVars>
      </dgm:prSet>
      <dgm:spPr/>
    </dgm:pt>
    <dgm:pt modelId="{3975EC09-612F-8C41-AE00-90FF5E9623EF}" type="pres">
      <dgm:prSet presAssocID="{BCC7A927-5BAE-0647-9600-80B7F95DC747}" presName="rootComposite" presStyleCnt="0"/>
      <dgm:spPr/>
    </dgm:pt>
    <dgm:pt modelId="{8A215D2B-7D0B-2846-B9C3-9F2682C6D9BB}" type="pres">
      <dgm:prSet presAssocID="{BCC7A927-5BAE-0647-9600-80B7F95DC747}" presName="rootText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95B7A98-7777-4848-86F2-528FB2F7F5CD}" type="pres">
      <dgm:prSet presAssocID="{BCC7A927-5BAE-0647-9600-80B7F95DC747}" presName="rootConnector" presStyleLbl="node2" presStyleIdx="1" presStyleCnt="5"/>
      <dgm:spPr/>
      <dgm:t>
        <a:bodyPr/>
        <a:lstStyle/>
        <a:p>
          <a:endParaRPr lang="en-US"/>
        </a:p>
      </dgm:t>
    </dgm:pt>
    <dgm:pt modelId="{9F33EB09-DFB8-9A4E-8710-2992393B2F6A}" type="pres">
      <dgm:prSet presAssocID="{BCC7A927-5BAE-0647-9600-80B7F95DC747}" presName="hierChild4" presStyleCnt="0"/>
      <dgm:spPr/>
    </dgm:pt>
    <dgm:pt modelId="{2C5A0A54-9DD3-4743-9D30-EFCFD7460606}" type="pres">
      <dgm:prSet presAssocID="{BCC7A927-5BAE-0647-9600-80B7F95DC747}" presName="hierChild5" presStyleCnt="0"/>
      <dgm:spPr/>
    </dgm:pt>
    <dgm:pt modelId="{C16A7FF9-2EDA-CB49-B47D-C846B8FFDA95}" type="pres">
      <dgm:prSet presAssocID="{6782DDE0-0BC1-F943-BC93-E44A812A230C}" presName="Name64" presStyleLbl="parChTrans1D2" presStyleIdx="2" presStyleCnt="5"/>
      <dgm:spPr/>
      <dgm:t>
        <a:bodyPr/>
        <a:lstStyle/>
        <a:p>
          <a:endParaRPr lang="en-US"/>
        </a:p>
      </dgm:t>
    </dgm:pt>
    <dgm:pt modelId="{BB0D1D42-2A9F-1B40-AA52-CBDE81FD799E}" type="pres">
      <dgm:prSet presAssocID="{588FB549-D1D6-CB4E-A6C5-922C7182390E}" presName="hierRoot2" presStyleCnt="0">
        <dgm:presLayoutVars>
          <dgm:hierBranch val="init"/>
        </dgm:presLayoutVars>
      </dgm:prSet>
      <dgm:spPr/>
    </dgm:pt>
    <dgm:pt modelId="{1BB5D5E0-8E22-9746-9463-3B5B25F59F2C}" type="pres">
      <dgm:prSet presAssocID="{588FB549-D1D6-CB4E-A6C5-922C7182390E}" presName="rootComposite" presStyleCnt="0"/>
      <dgm:spPr/>
    </dgm:pt>
    <dgm:pt modelId="{A692DB79-1A66-3446-AC27-06EFEF911F5D}" type="pres">
      <dgm:prSet presAssocID="{588FB549-D1D6-CB4E-A6C5-922C7182390E}" presName="rootText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DC3387C-AA7B-AD4C-988F-FC74508D7F3C}" type="pres">
      <dgm:prSet presAssocID="{588FB549-D1D6-CB4E-A6C5-922C7182390E}" presName="rootConnector" presStyleLbl="node2" presStyleIdx="2" presStyleCnt="5"/>
      <dgm:spPr/>
      <dgm:t>
        <a:bodyPr/>
        <a:lstStyle/>
        <a:p>
          <a:endParaRPr lang="en-US"/>
        </a:p>
      </dgm:t>
    </dgm:pt>
    <dgm:pt modelId="{7ABD2362-CF5F-EA46-A22B-2862AD3AFCB8}" type="pres">
      <dgm:prSet presAssocID="{588FB549-D1D6-CB4E-A6C5-922C7182390E}" presName="hierChild4" presStyleCnt="0"/>
      <dgm:spPr/>
    </dgm:pt>
    <dgm:pt modelId="{BEE23863-D61A-134A-BDB9-C5C135A8E979}" type="pres">
      <dgm:prSet presAssocID="{588FB549-D1D6-CB4E-A6C5-922C7182390E}" presName="hierChild5" presStyleCnt="0"/>
      <dgm:spPr/>
    </dgm:pt>
    <dgm:pt modelId="{D74C925B-CEC2-4A47-A6BE-4C578709AF62}" type="pres">
      <dgm:prSet presAssocID="{BCB86A76-3F69-F145-A62A-FF7FDF7B4858}" presName="Name64" presStyleLbl="parChTrans1D2" presStyleIdx="3" presStyleCnt="5"/>
      <dgm:spPr/>
      <dgm:t>
        <a:bodyPr/>
        <a:lstStyle/>
        <a:p>
          <a:endParaRPr lang="en-US"/>
        </a:p>
      </dgm:t>
    </dgm:pt>
    <dgm:pt modelId="{4C734698-47E0-E348-9468-6ED65557DD68}" type="pres">
      <dgm:prSet presAssocID="{756EA29D-8E6A-1C46-9B10-27918CA17A35}" presName="hierRoot2" presStyleCnt="0">
        <dgm:presLayoutVars>
          <dgm:hierBranch val="init"/>
        </dgm:presLayoutVars>
      </dgm:prSet>
      <dgm:spPr/>
    </dgm:pt>
    <dgm:pt modelId="{753F8754-8254-F94C-8887-31B9AF5F69C9}" type="pres">
      <dgm:prSet presAssocID="{756EA29D-8E6A-1C46-9B10-27918CA17A35}" presName="rootComposite" presStyleCnt="0"/>
      <dgm:spPr/>
    </dgm:pt>
    <dgm:pt modelId="{A809720F-930C-684E-AA12-5BDB85D28A3B}" type="pres">
      <dgm:prSet presAssocID="{756EA29D-8E6A-1C46-9B10-27918CA17A35}" presName="rootText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5F292E0-65B0-1E4F-81E9-D272E33774E6}" type="pres">
      <dgm:prSet presAssocID="{756EA29D-8E6A-1C46-9B10-27918CA17A35}" presName="rootConnector" presStyleLbl="node2" presStyleIdx="3" presStyleCnt="5"/>
      <dgm:spPr/>
      <dgm:t>
        <a:bodyPr/>
        <a:lstStyle/>
        <a:p>
          <a:endParaRPr lang="en-US"/>
        </a:p>
      </dgm:t>
    </dgm:pt>
    <dgm:pt modelId="{296700CB-5219-D842-8F7D-96E526B76E37}" type="pres">
      <dgm:prSet presAssocID="{756EA29D-8E6A-1C46-9B10-27918CA17A35}" presName="hierChild4" presStyleCnt="0"/>
      <dgm:spPr/>
    </dgm:pt>
    <dgm:pt modelId="{8543A7CA-6A64-3E48-8717-84F69015AA3F}" type="pres">
      <dgm:prSet presAssocID="{756EA29D-8E6A-1C46-9B10-27918CA17A35}" presName="hierChild5" presStyleCnt="0"/>
      <dgm:spPr/>
    </dgm:pt>
    <dgm:pt modelId="{71593386-ACD0-5740-87C3-FA13E7A50EF3}" type="pres">
      <dgm:prSet presAssocID="{D268D09D-CC70-294E-B4D1-B476575B1D8F}" presName="Name64" presStyleLbl="parChTrans1D2" presStyleIdx="4" presStyleCnt="5"/>
      <dgm:spPr/>
      <dgm:t>
        <a:bodyPr/>
        <a:lstStyle/>
        <a:p>
          <a:endParaRPr lang="en-US"/>
        </a:p>
      </dgm:t>
    </dgm:pt>
    <dgm:pt modelId="{00DEB7AF-396D-CE49-9AAA-7A7D98FE899D}" type="pres">
      <dgm:prSet presAssocID="{D6EF0B99-D398-6A44-9BD2-B61DAB287B60}" presName="hierRoot2" presStyleCnt="0">
        <dgm:presLayoutVars>
          <dgm:hierBranch val="init"/>
        </dgm:presLayoutVars>
      </dgm:prSet>
      <dgm:spPr/>
    </dgm:pt>
    <dgm:pt modelId="{CA34FF7E-084D-AC41-A2A8-4C8A40EDC5CF}" type="pres">
      <dgm:prSet presAssocID="{D6EF0B99-D398-6A44-9BD2-B61DAB287B60}" presName="rootComposite" presStyleCnt="0"/>
      <dgm:spPr/>
    </dgm:pt>
    <dgm:pt modelId="{E774F219-EA02-FF49-9040-EC6B2FCC1758}" type="pres">
      <dgm:prSet presAssocID="{D6EF0B99-D398-6A44-9BD2-B61DAB287B60}" presName="rootText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3E0A56F-EA57-4549-B2FD-002DC47A6739}" type="pres">
      <dgm:prSet presAssocID="{D6EF0B99-D398-6A44-9BD2-B61DAB287B60}" presName="rootConnector" presStyleLbl="node2" presStyleIdx="4" presStyleCnt="5"/>
      <dgm:spPr/>
      <dgm:t>
        <a:bodyPr/>
        <a:lstStyle/>
        <a:p>
          <a:endParaRPr lang="en-US"/>
        </a:p>
      </dgm:t>
    </dgm:pt>
    <dgm:pt modelId="{1A1C03E7-B6B3-7D41-8FE6-A0271E53E5EB}" type="pres">
      <dgm:prSet presAssocID="{D6EF0B99-D398-6A44-9BD2-B61DAB287B60}" presName="hierChild4" presStyleCnt="0"/>
      <dgm:spPr/>
    </dgm:pt>
    <dgm:pt modelId="{35359389-700B-BA41-BB08-1511287F2D71}" type="pres">
      <dgm:prSet presAssocID="{D6EF0B99-D398-6A44-9BD2-B61DAB287B60}" presName="hierChild5" presStyleCnt="0"/>
      <dgm:spPr/>
    </dgm:pt>
    <dgm:pt modelId="{C06A2BA1-693C-794E-8474-50F6F6E13757}" type="pres">
      <dgm:prSet presAssocID="{F65E9023-82F1-4545-BB51-FC2ACA92D75B}" presName="hierChild3" presStyleCnt="0"/>
      <dgm:spPr/>
    </dgm:pt>
  </dgm:ptLst>
  <dgm:cxnLst>
    <dgm:cxn modelId="{67A8C334-6DEF-4F65-B384-DDD575D86E5D}" type="presOf" srcId="{588FB549-D1D6-CB4E-A6C5-922C7182390E}" destId="{ADC3387C-AA7B-AD4C-988F-FC74508D7F3C}" srcOrd="1" destOrd="0" presId="urn:microsoft.com/office/officeart/2009/3/layout/HorizontalOrganizationChart"/>
    <dgm:cxn modelId="{E63885E9-8C72-449C-AF7D-8979882FFF57}" type="presOf" srcId="{D6EF0B99-D398-6A44-9BD2-B61DAB287B60}" destId="{E774F219-EA02-FF49-9040-EC6B2FCC1758}" srcOrd="0" destOrd="0" presId="urn:microsoft.com/office/officeart/2009/3/layout/HorizontalOrganizationChart"/>
    <dgm:cxn modelId="{15731025-0A09-431B-979F-5F65E44FAA39}" type="presOf" srcId="{902B0CAF-38C7-104E-887F-4BA35E695D4D}" destId="{4D3A0B22-6BAB-FB42-8B59-99385F49AAA3}" srcOrd="0" destOrd="0" presId="urn:microsoft.com/office/officeart/2009/3/layout/HorizontalOrganizationChart"/>
    <dgm:cxn modelId="{397A0D2F-290F-4E1C-8C88-D62B7FADBF10}" type="presOf" srcId="{BCC7A927-5BAE-0647-9600-80B7F95DC747}" destId="{E95B7A98-7777-4848-86F2-528FB2F7F5CD}" srcOrd="1" destOrd="0" presId="urn:microsoft.com/office/officeart/2009/3/layout/HorizontalOrganizationChart"/>
    <dgm:cxn modelId="{6E18ED4B-B43E-2D4B-898E-65B0FE698A2F}" srcId="{F65E9023-82F1-4545-BB51-FC2ACA92D75B}" destId="{D6EF0B99-D398-6A44-9BD2-B61DAB287B60}" srcOrd="4" destOrd="0" parTransId="{D268D09D-CC70-294E-B4D1-B476575B1D8F}" sibTransId="{64A43F3B-16A1-324F-880F-EBCB1E14F934}"/>
    <dgm:cxn modelId="{49BD2703-DBAF-44F3-B5CF-A237C712C686}" type="presOf" srcId="{F65E9023-82F1-4545-BB51-FC2ACA92D75B}" destId="{D02E8595-5DFB-8D42-98E0-2E104E1BFEE7}" srcOrd="1" destOrd="0" presId="urn:microsoft.com/office/officeart/2009/3/layout/HorizontalOrganizationChart"/>
    <dgm:cxn modelId="{5AD0BA47-F077-4DC8-9CE3-D2006D6C988D}" type="presOf" srcId="{D2DAD628-1FEF-7D4D-B2E7-38EF847D93BD}" destId="{BC5605A1-BE46-284B-892B-04A2A8D18A50}" srcOrd="0" destOrd="0" presId="urn:microsoft.com/office/officeart/2009/3/layout/HorizontalOrganizationChart"/>
    <dgm:cxn modelId="{B79F942B-6C7B-4449-ACC6-1C16B7D60776}" type="presOf" srcId="{902B0CAF-38C7-104E-887F-4BA35E695D4D}" destId="{099C1548-65F3-8C49-B5BE-8345D5E5C77A}" srcOrd="1" destOrd="0" presId="urn:microsoft.com/office/officeart/2009/3/layout/HorizontalOrganizationChart"/>
    <dgm:cxn modelId="{AE7CA09E-6956-F54A-B16D-836A819918A8}" srcId="{F65E9023-82F1-4545-BB51-FC2ACA92D75B}" destId="{756EA29D-8E6A-1C46-9B10-27918CA17A35}" srcOrd="3" destOrd="0" parTransId="{BCB86A76-3F69-F145-A62A-FF7FDF7B4858}" sibTransId="{944EB060-080D-F54A-8FF8-E71198A5996C}"/>
    <dgm:cxn modelId="{FD1CA086-A3C4-4201-AA6B-065E24511476}" type="presOf" srcId="{D3B73E85-8134-4443-8874-83B2DF7D87F3}" destId="{3FA445C0-8774-1F44-BBC3-E49EB93E0FDF}" srcOrd="0" destOrd="0" presId="urn:microsoft.com/office/officeart/2009/3/layout/HorizontalOrganizationChart"/>
    <dgm:cxn modelId="{AAA743AE-9790-4EFB-A1B1-2DF83777D163}" type="presOf" srcId="{0E5F9CA7-2F1E-214A-AEC1-0B082863BE2D}" destId="{4860ED1D-4082-AD4A-A81C-70E12AB94791}" srcOrd="0" destOrd="0" presId="urn:microsoft.com/office/officeart/2009/3/layout/HorizontalOrganizationChart"/>
    <dgm:cxn modelId="{E944A336-7635-B346-B5F6-3514ADC938C0}" srcId="{D3B73E85-8134-4443-8874-83B2DF7D87F3}" destId="{F65E9023-82F1-4545-BB51-FC2ACA92D75B}" srcOrd="0" destOrd="0" parTransId="{8E9A6072-747A-C443-9D9B-351199170536}" sibTransId="{CA5E89CC-A7EA-6847-937E-6804D4706A75}"/>
    <dgm:cxn modelId="{52F49FEC-EC79-4578-B179-4AB3FD21F2A6}" type="presOf" srcId="{BCB86A76-3F69-F145-A62A-FF7FDF7B4858}" destId="{D74C925B-CEC2-4A47-A6BE-4C578709AF62}" srcOrd="0" destOrd="0" presId="urn:microsoft.com/office/officeart/2009/3/layout/HorizontalOrganizationChart"/>
    <dgm:cxn modelId="{5B7B7DD4-4A6F-474B-BD53-652A54A1A7FB}" type="presOf" srcId="{6782DDE0-0BC1-F943-BC93-E44A812A230C}" destId="{C16A7FF9-2EDA-CB49-B47D-C846B8FFDA95}" srcOrd="0" destOrd="0" presId="urn:microsoft.com/office/officeart/2009/3/layout/HorizontalOrganizationChart"/>
    <dgm:cxn modelId="{5993FCF7-8091-4E71-B603-B2972197B2BB}" type="presOf" srcId="{BCC7A927-5BAE-0647-9600-80B7F95DC747}" destId="{8A215D2B-7D0B-2846-B9C3-9F2682C6D9BB}" srcOrd="0" destOrd="0" presId="urn:microsoft.com/office/officeart/2009/3/layout/HorizontalOrganizationChart"/>
    <dgm:cxn modelId="{03F4260B-575A-C245-80C3-99E2A2C8E482}" srcId="{F65E9023-82F1-4545-BB51-FC2ACA92D75B}" destId="{BCC7A927-5BAE-0647-9600-80B7F95DC747}" srcOrd="1" destOrd="0" parTransId="{D2DAD628-1FEF-7D4D-B2E7-38EF847D93BD}" sibTransId="{F5F173C9-14C1-BE44-B67A-606F25801AD3}"/>
    <dgm:cxn modelId="{DDEECB79-D71F-4D22-84F4-51FC2DEAF360}" type="presOf" srcId="{588FB549-D1D6-CB4E-A6C5-922C7182390E}" destId="{A692DB79-1A66-3446-AC27-06EFEF911F5D}" srcOrd="0" destOrd="0" presId="urn:microsoft.com/office/officeart/2009/3/layout/HorizontalOrganizationChart"/>
    <dgm:cxn modelId="{4CDF8299-8FB2-47E9-8C3C-DEE73467FBFD}" type="presOf" srcId="{756EA29D-8E6A-1C46-9B10-27918CA17A35}" destId="{A809720F-930C-684E-AA12-5BDB85D28A3B}" srcOrd="0" destOrd="0" presId="urn:microsoft.com/office/officeart/2009/3/layout/HorizontalOrganizationChart"/>
    <dgm:cxn modelId="{8F789773-66B8-4E6F-AF91-BB0881489444}" type="presOf" srcId="{D6EF0B99-D398-6A44-9BD2-B61DAB287B60}" destId="{53E0A56F-EA57-4549-B2FD-002DC47A6739}" srcOrd="1" destOrd="0" presId="urn:microsoft.com/office/officeart/2009/3/layout/HorizontalOrganizationChart"/>
    <dgm:cxn modelId="{4CC15192-A645-40DE-B439-24D03D59BBCB}" type="presOf" srcId="{F65E9023-82F1-4545-BB51-FC2ACA92D75B}" destId="{C01EA777-85D9-A241-B5F2-42FCB0B96469}" srcOrd="0" destOrd="0" presId="urn:microsoft.com/office/officeart/2009/3/layout/HorizontalOrganizationChart"/>
    <dgm:cxn modelId="{804AF65F-9094-7B42-931A-3BA41B9E6D6C}" srcId="{F65E9023-82F1-4545-BB51-FC2ACA92D75B}" destId="{902B0CAF-38C7-104E-887F-4BA35E695D4D}" srcOrd="0" destOrd="0" parTransId="{0E5F9CA7-2F1E-214A-AEC1-0B082863BE2D}" sibTransId="{EB87F250-019B-5845-A645-89D5DA79545A}"/>
    <dgm:cxn modelId="{5F9D9CD8-EF37-A349-9136-AEA8614A3F41}" srcId="{F65E9023-82F1-4545-BB51-FC2ACA92D75B}" destId="{588FB549-D1D6-CB4E-A6C5-922C7182390E}" srcOrd="2" destOrd="0" parTransId="{6782DDE0-0BC1-F943-BC93-E44A812A230C}" sibTransId="{85D9B577-BA94-5F45-A504-F957D31FF192}"/>
    <dgm:cxn modelId="{9EBD99C3-A8F3-4084-8295-58A1C486AE07}" type="presOf" srcId="{756EA29D-8E6A-1C46-9B10-27918CA17A35}" destId="{75F292E0-65B0-1E4F-81E9-D272E33774E6}" srcOrd="1" destOrd="0" presId="urn:microsoft.com/office/officeart/2009/3/layout/HorizontalOrganizationChart"/>
    <dgm:cxn modelId="{C608B199-E2EF-4FD0-A702-1A40F33C88FB}" type="presOf" srcId="{D268D09D-CC70-294E-B4D1-B476575B1D8F}" destId="{71593386-ACD0-5740-87C3-FA13E7A50EF3}" srcOrd="0" destOrd="0" presId="urn:microsoft.com/office/officeart/2009/3/layout/HorizontalOrganizationChart"/>
    <dgm:cxn modelId="{42CC5E5C-2D41-4B12-90C7-AE34E0899A25}" type="presParOf" srcId="{3FA445C0-8774-1F44-BBC3-E49EB93E0FDF}" destId="{40D4DABC-ADBF-1D43-9ED3-D2C3DD5C1794}" srcOrd="0" destOrd="0" presId="urn:microsoft.com/office/officeart/2009/3/layout/HorizontalOrganizationChart"/>
    <dgm:cxn modelId="{5307D584-2A74-4AB3-A6FD-4C9FA96D4A2B}" type="presParOf" srcId="{40D4DABC-ADBF-1D43-9ED3-D2C3DD5C1794}" destId="{EDC14A4F-F80B-F246-BA1D-5E38134206CB}" srcOrd="0" destOrd="0" presId="urn:microsoft.com/office/officeart/2009/3/layout/HorizontalOrganizationChart"/>
    <dgm:cxn modelId="{A357767C-376D-46D4-A728-9E889B27C1E9}" type="presParOf" srcId="{EDC14A4F-F80B-F246-BA1D-5E38134206CB}" destId="{C01EA777-85D9-A241-B5F2-42FCB0B96469}" srcOrd="0" destOrd="0" presId="urn:microsoft.com/office/officeart/2009/3/layout/HorizontalOrganizationChart"/>
    <dgm:cxn modelId="{FEC88455-6845-463B-BA91-9B1F12200F9E}" type="presParOf" srcId="{EDC14A4F-F80B-F246-BA1D-5E38134206CB}" destId="{D02E8595-5DFB-8D42-98E0-2E104E1BFEE7}" srcOrd="1" destOrd="0" presId="urn:microsoft.com/office/officeart/2009/3/layout/HorizontalOrganizationChart"/>
    <dgm:cxn modelId="{B5E2E5A4-77D9-407F-A5EF-B2207794637D}" type="presParOf" srcId="{40D4DABC-ADBF-1D43-9ED3-D2C3DD5C1794}" destId="{051209CE-3B3F-824C-91F7-CEF93490BDB5}" srcOrd="1" destOrd="0" presId="urn:microsoft.com/office/officeart/2009/3/layout/HorizontalOrganizationChart"/>
    <dgm:cxn modelId="{9DAF39DF-7138-42BB-B7A1-DD974EBBD9F3}" type="presParOf" srcId="{051209CE-3B3F-824C-91F7-CEF93490BDB5}" destId="{4860ED1D-4082-AD4A-A81C-70E12AB94791}" srcOrd="0" destOrd="0" presId="urn:microsoft.com/office/officeart/2009/3/layout/HorizontalOrganizationChart"/>
    <dgm:cxn modelId="{FF0D32B6-820E-4891-AC03-A381DEC94260}" type="presParOf" srcId="{051209CE-3B3F-824C-91F7-CEF93490BDB5}" destId="{458FF60E-CC27-EF49-9274-BE91E8104856}" srcOrd="1" destOrd="0" presId="urn:microsoft.com/office/officeart/2009/3/layout/HorizontalOrganizationChart"/>
    <dgm:cxn modelId="{D1FA9F94-3B5D-4CF1-BF42-6431CAF84990}" type="presParOf" srcId="{458FF60E-CC27-EF49-9274-BE91E8104856}" destId="{050D6FDD-1800-2A44-858E-F2B595A35198}" srcOrd="0" destOrd="0" presId="urn:microsoft.com/office/officeart/2009/3/layout/HorizontalOrganizationChart"/>
    <dgm:cxn modelId="{94A35E1C-EDE3-4366-BF97-F695135CE7D2}" type="presParOf" srcId="{050D6FDD-1800-2A44-858E-F2B595A35198}" destId="{4D3A0B22-6BAB-FB42-8B59-99385F49AAA3}" srcOrd="0" destOrd="0" presId="urn:microsoft.com/office/officeart/2009/3/layout/HorizontalOrganizationChart"/>
    <dgm:cxn modelId="{ACE99CE9-534C-44D4-ACA1-6387D5434C26}" type="presParOf" srcId="{050D6FDD-1800-2A44-858E-F2B595A35198}" destId="{099C1548-65F3-8C49-B5BE-8345D5E5C77A}" srcOrd="1" destOrd="0" presId="urn:microsoft.com/office/officeart/2009/3/layout/HorizontalOrganizationChart"/>
    <dgm:cxn modelId="{0AAA153D-E4DF-45AF-AB6C-7D39253D5A73}" type="presParOf" srcId="{458FF60E-CC27-EF49-9274-BE91E8104856}" destId="{AC69B158-F9EE-5C41-91DD-1321F0239E25}" srcOrd="1" destOrd="0" presId="urn:microsoft.com/office/officeart/2009/3/layout/HorizontalOrganizationChart"/>
    <dgm:cxn modelId="{EFC3DAD0-A41F-49E8-A0A5-D8C25E088D98}" type="presParOf" srcId="{458FF60E-CC27-EF49-9274-BE91E8104856}" destId="{D1AAB96B-9F98-BF4F-84BD-114405DD45F7}" srcOrd="2" destOrd="0" presId="urn:microsoft.com/office/officeart/2009/3/layout/HorizontalOrganizationChart"/>
    <dgm:cxn modelId="{6A280853-D011-4DF3-B9FA-583A96A1C686}" type="presParOf" srcId="{051209CE-3B3F-824C-91F7-CEF93490BDB5}" destId="{BC5605A1-BE46-284B-892B-04A2A8D18A50}" srcOrd="2" destOrd="0" presId="urn:microsoft.com/office/officeart/2009/3/layout/HorizontalOrganizationChart"/>
    <dgm:cxn modelId="{5E206D63-837D-40E0-8A15-A3C208A6ABFB}" type="presParOf" srcId="{051209CE-3B3F-824C-91F7-CEF93490BDB5}" destId="{8C694297-A7AE-5745-A265-0621196512BE}" srcOrd="3" destOrd="0" presId="urn:microsoft.com/office/officeart/2009/3/layout/HorizontalOrganizationChart"/>
    <dgm:cxn modelId="{0AF9036F-A2D3-41FB-8669-A3942CD6494F}" type="presParOf" srcId="{8C694297-A7AE-5745-A265-0621196512BE}" destId="{3975EC09-612F-8C41-AE00-90FF5E9623EF}" srcOrd="0" destOrd="0" presId="urn:microsoft.com/office/officeart/2009/3/layout/HorizontalOrganizationChart"/>
    <dgm:cxn modelId="{4CD344EA-B6F8-4B57-9455-4F05E91609F0}" type="presParOf" srcId="{3975EC09-612F-8C41-AE00-90FF5E9623EF}" destId="{8A215D2B-7D0B-2846-B9C3-9F2682C6D9BB}" srcOrd="0" destOrd="0" presId="urn:microsoft.com/office/officeart/2009/3/layout/HorizontalOrganizationChart"/>
    <dgm:cxn modelId="{7CCA6849-5252-4DB0-BFA7-C91A914661FD}" type="presParOf" srcId="{3975EC09-612F-8C41-AE00-90FF5E9623EF}" destId="{E95B7A98-7777-4848-86F2-528FB2F7F5CD}" srcOrd="1" destOrd="0" presId="urn:microsoft.com/office/officeart/2009/3/layout/HorizontalOrganizationChart"/>
    <dgm:cxn modelId="{4B3A1AE2-369C-439B-A861-3F6FAA99E5D7}" type="presParOf" srcId="{8C694297-A7AE-5745-A265-0621196512BE}" destId="{9F33EB09-DFB8-9A4E-8710-2992393B2F6A}" srcOrd="1" destOrd="0" presId="urn:microsoft.com/office/officeart/2009/3/layout/HorizontalOrganizationChart"/>
    <dgm:cxn modelId="{9C26831F-8655-4B07-A405-274E79FF9F85}" type="presParOf" srcId="{8C694297-A7AE-5745-A265-0621196512BE}" destId="{2C5A0A54-9DD3-4743-9D30-EFCFD7460606}" srcOrd="2" destOrd="0" presId="urn:microsoft.com/office/officeart/2009/3/layout/HorizontalOrganizationChart"/>
    <dgm:cxn modelId="{7AC27AB7-D5B7-44BB-8989-5EC5B0EFDB99}" type="presParOf" srcId="{051209CE-3B3F-824C-91F7-CEF93490BDB5}" destId="{C16A7FF9-2EDA-CB49-B47D-C846B8FFDA95}" srcOrd="4" destOrd="0" presId="urn:microsoft.com/office/officeart/2009/3/layout/HorizontalOrganizationChart"/>
    <dgm:cxn modelId="{96F13BCD-0C21-4A68-9E7F-5E81B646109B}" type="presParOf" srcId="{051209CE-3B3F-824C-91F7-CEF93490BDB5}" destId="{BB0D1D42-2A9F-1B40-AA52-CBDE81FD799E}" srcOrd="5" destOrd="0" presId="urn:microsoft.com/office/officeart/2009/3/layout/HorizontalOrganizationChart"/>
    <dgm:cxn modelId="{7ACECED9-4E46-4232-AC51-DE7D217477CD}" type="presParOf" srcId="{BB0D1D42-2A9F-1B40-AA52-CBDE81FD799E}" destId="{1BB5D5E0-8E22-9746-9463-3B5B25F59F2C}" srcOrd="0" destOrd="0" presId="urn:microsoft.com/office/officeart/2009/3/layout/HorizontalOrganizationChart"/>
    <dgm:cxn modelId="{05EA3B28-7536-4DA1-A1DA-0AE7526B9D71}" type="presParOf" srcId="{1BB5D5E0-8E22-9746-9463-3B5B25F59F2C}" destId="{A692DB79-1A66-3446-AC27-06EFEF911F5D}" srcOrd="0" destOrd="0" presId="urn:microsoft.com/office/officeart/2009/3/layout/HorizontalOrganizationChart"/>
    <dgm:cxn modelId="{9174305F-04D0-412F-90C8-A954868B2B53}" type="presParOf" srcId="{1BB5D5E0-8E22-9746-9463-3B5B25F59F2C}" destId="{ADC3387C-AA7B-AD4C-988F-FC74508D7F3C}" srcOrd="1" destOrd="0" presId="urn:microsoft.com/office/officeart/2009/3/layout/HorizontalOrganizationChart"/>
    <dgm:cxn modelId="{A412737F-6AAE-4BED-A090-85C5363D4DF6}" type="presParOf" srcId="{BB0D1D42-2A9F-1B40-AA52-CBDE81FD799E}" destId="{7ABD2362-CF5F-EA46-A22B-2862AD3AFCB8}" srcOrd="1" destOrd="0" presId="urn:microsoft.com/office/officeart/2009/3/layout/HorizontalOrganizationChart"/>
    <dgm:cxn modelId="{C289D0E3-16DA-47AB-A8D6-60AF852CF020}" type="presParOf" srcId="{BB0D1D42-2A9F-1B40-AA52-CBDE81FD799E}" destId="{BEE23863-D61A-134A-BDB9-C5C135A8E979}" srcOrd="2" destOrd="0" presId="urn:microsoft.com/office/officeart/2009/3/layout/HorizontalOrganizationChart"/>
    <dgm:cxn modelId="{A6C71D26-1D21-4AA1-83E9-4C008069C53A}" type="presParOf" srcId="{051209CE-3B3F-824C-91F7-CEF93490BDB5}" destId="{D74C925B-CEC2-4A47-A6BE-4C578709AF62}" srcOrd="6" destOrd="0" presId="urn:microsoft.com/office/officeart/2009/3/layout/HorizontalOrganizationChart"/>
    <dgm:cxn modelId="{71AD817B-7CC8-4C70-9718-DD4E97A0D2CA}" type="presParOf" srcId="{051209CE-3B3F-824C-91F7-CEF93490BDB5}" destId="{4C734698-47E0-E348-9468-6ED65557DD68}" srcOrd="7" destOrd="0" presId="urn:microsoft.com/office/officeart/2009/3/layout/HorizontalOrganizationChart"/>
    <dgm:cxn modelId="{A9EE2B7B-6C04-4B40-907A-DF2A209CB103}" type="presParOf" srcId="{4C734698-47E0-E348-9468-6ED65557DD68}" destId="{753F8754-8254-F94C-8887-31B9AF5F69C9}" srcOrd="0" destOrd="0" presId="urn:microsoft.com/office/officeart/2009/3/layout/HorizontalOrganizationChart"/>
    <dgm:cxn modelId="{50FD1DAD-78F2-4495-ADC3-01933D48FC72}" type="presParOf" srcId="{753F8754-8254-F94C-8887-31B9AF5F69C9}" destId="{A809720F-930C-684E-AA12-5BDB85D28A3B}" srcOrd="0" destOrd="0" presId="urn:microsoft.com/office/officeart/2009/3/layout/HorizontalOrganizationChart"/>
    <dgm:cxn modelId="{B966AF80-DDB4-475C-904D-8150D2A56287}" type="presParOf" srcId="{753F8754-8254-F94C-8887-31B9AF5F69C9}" destId="{75F292E0-65B0-1E4F-81E9-D272E33774E6}" srcOrd="1" destOrd="0" presId="urn:microsoft.com/office/officeart/2009/3/layout/HorizontalOrganizationChart"/>
    <dgm:cxn modelId="{FE6CF682-8BC0-4661-BD33-690EB59FAA13}" type="presParOf" srcId="{4C734698-47E0-E348-9468-6ED65557DD68}" destId="{296700CB-5219-D842-8F7D-96E526B76E37}" srcOrd="1" destOrd="0" presId="urn:microsoft.com/office/officeart/2009/3/layout/HorizontalOrganizationChart"/>
    <dgm:cxn modelId="{7F38FFFD-415A-42E5-9141-7E6E829BDA37}" type="presParOf" srcId="{4C734698-47E0-E348-9468-6ED65557DD68}" destId="{8543A7CA-6A64-3E48-8717-84F69015AA3F}" srcOrd="2" destOrd="0" presId="urn:microsoft.com/office/officeart/2009/3/layout/HorizontalOrganizationChart"/>
    <dgm:cxn modelId="{CEAF7383-8AF9-425E-9783-E9AF865061F1}" type="presParOf" srcId="{051209CE-3B3F-824C-91F7-CEF93490BDB5}" destId="{71593386-ACD0-5740-87C3-FA13E7A50EF3}" srcOrd="8" destOrd="0" presId="urn:microsoft.com/office/officeart/2009/3/layout/HorizontalOrganizationChart"/>
    <dgm:cxn modelId="{DEC57DAC-051E-4D26-94D4-C9A0C5494860}" type="presParOf" srcId="{051209CE-3B3F-824C-91F7-CEF93490BDB5}" destId="{00DEB7AF-396D-CE49-9AAA-7A7D98FE899D}" srcOrd="9" destOrd="0" presId="urn:microsoft.com/office/officeart/2009/3/layout/HorizontalOrganizationChart"/>
    <dgm:cxn modelId="{C605D77F-FDC3-4267-89BB-857AE540E939}" type="presParOf" srcId="{00DEB7AF-396D-CE49-9AAA-7A7D98FE899D}" destId="{CA34FF7E-084D-AC41-A2A8-4C8A40EDC5CF}" srcOrd="0" destOrd="0" presId="urn:microsoft.com/office/officeart/2009/3/layout/HorizontalOrganizationChart"/>
    <dgm:cxn modelId="{2D86F010-A07F-44AA-B5CB-05207DA473EB}" type="presParOf" srcId="{CA34FF7E-084D-AC41-A2A8-4C8A40EDC5CF}" destId="{E774F219-EA02-FF49-9040-EC6B2FCC1758}" srcOrd="0" destOrd="0" presId="urn:microsoft.com/office/officeart/2009/3/layout/HorizontalOrganizationChart"/>
    <dgm:cxn modelId="{41F3EAFA-0CA3-4101-AB47-40C9D3493C18}" type="presParOf" srcId="{CA34FF7E-084D-AC41-A2A8-4C8A40EDC5CF}" destId="{53E0A56F-EA57-4549-B2FD-002DC47A6739}" srcOrd="1" destOrd="0" presId="urn:microsoft.com/office/officeart/2009/3/layout/HorizontalOrganizationChart"/>
    <dgm:cxn modelId="{BE719649-9B52-46C1-94EC-346AEC1E4345}" type="presParOf" srcId="{00DEB7AF-396D-CE49-9AAA-7A7D98FE899D}" destId="{1A1C03E7-B6B3-7D41-8FE6-A0271E53E5EB}" srcOrd="1" destOrd="0" presId="urn:microsoft.com/office/officeart/2009/3/layout/HorizontalOrganizationChart"/>
    <dgm:cxn modelId="{F47AA2B1-A9C6-48AD-95C0-9D73DF836397}" type="presParOf" srcId="{00DEB7AF-396D-CE49-9AAA-7A7D98FE899D}" destId="{35359389-700B-BA41-BB08-1511287F2D71}" srcOrd="2" destOrd="0" presId="urn:microsoft.com/office/officeart/2009/3/layout/HorizontalOrganizationChart"/>
    <dgm:cxn modelId="{9DDDBC29-40EA-453A-8DB6-A413C0AE12D8}" type="presParOf" srcId="{40D4DABC-ADBF-1D43-9ED3-D2C3DD5C1794}" destId="{C06A2BA1-693C-794E-8474-50F6F6E13757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3B73E85-8134-4443-8874-83B2DF7D87F3}" type="doc">
      <dgm:prSet loTypeId="urn:microsoft.com/office/officeart/2009/3/layout/HorizontalOrganizationChart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65E9023-82F1-4545-BB51-FC2ACA92D75B}">
      <dgm:prSet phldrT="[Text]"/>
      <dgm:spPr/>
      <dgm:t>
        <a:bodyPr/>
        <a:lstStyle/>
        <a:p>
          <a:r>
            <a:rPr lang="en-US" dirty="0"/>
            <a:t>Mutual funds</a:t>
          </a:r>
        </a:p>
      </dgm:t>
    </dgm:pt>
    <dgm:pt modelId="{8E9A6072-747A-C443-9D9B-351199170536}" type="parTrans" cxnId="{E944A336-7635-B346-B5F6-3514ADC938C0}">
      <dgm:prSet/>
      <dgm:spPr/>
      <dgm:t>
        <a:bodyPr/>
        <a:lstStyle/>
        <a:p>
          <a:endParaRPr lang="en-US"/>
        </a:p>
      </dgm:t>
    </dgm:pt>
    <dgm:pt modelId="{CA5E89CC-A7EA-6847-937E-6804D4706A75}" type="sibTrans" cxnId="{E944A336-7635-B346-B5F6-3514ADC938C0}">
      <dgm:prSet/>
      <dgm:spPr/>
      <dgm:t>
        <a:bodyPr/>
        <a:lstStyle/>
        <a:p>
          <a:endParaRPr lang="en-US"/>
        </a:p>
      </dgm:t>
    </dgm:pt>
    <dgm:pt modelId="{902B0CAF-38C7-104E-887F-4BA35E695D4D}">
      <dgm:prSet phldrT="[Text]"/>
      <dgm:spPr/>
      <dgm:t>
        <a:bodyPr/>
        <a:lstStyle/>
        <a:p>
          <a:r>
            <a:rPr lang="en-US" dirty="0"/>
            <a:t>Equity schemes</a:t>
          </a:r>
        </a:p>
      </dgm:t>
    </dgm:pt>
    <dgm:pt modelId="{0E5F9CA7-2F1E-214A-AEC1-0B082863BE2D}" type="parTrans" cxnId="{804AF65F-9094-7B42-931A-3BA41B9E6D6C}">
      <dgm:prSet/>
      <dgm:spPr/>
      <dgm:t>
        <a:bodyPr/>
        <a:lstStyle/>
        <a:p>
          <a:endParaRPr lang="en-US"/>
        </a:p>
      </dgm:t>
    </dgm:pt>
    <dgm:pt modelId="{EB87F250-019B-5845-A645-89D5DA79545A}" type="sibTrans" cxnId="{804AF65F-9094-7B42-931A-3BA41B9E6D6C}">
      <dgm:prSet/>
      <dgm:spPr/>
      <dgm:t>
        <a:bodyPr/>
        <a:lstStyle/>
        <a:p>
          <a:endParaRPr lang="en-US"/>
        </a:p>
      </dgm:t>
    </dgm:pt>
    <dgm:pt modelId="{BCC7A927-5BAE-0647-9600-80B7F95DC747}">
      <dgm:prSet phldrT="[Text]"/>
      <dgm:spPr>
        <a:solidFill>
          <a:srgbClr val="002060"/>
        </a:solidFill>
      </dgm:spPr>
      <dgm:t>
        <a:bodyPr/>
        <a:lstStyle/>
        <a:p>
          <a:r>
            <a:rPr lang="en-US" dirty="0"/>
            <a:t>Debt schemes</a:t>
          </a:r>
        </a:p>
      </dgm:t>
    </dgm:pt>
    <dgm:pt modelId="{D2DAD628-1FEF-7D4D-B2E7-38EF847D93BD}" type="parTrans" cxnId="{03F4260B-575A-C245-80C3-99E2A2C8E482}">
      <dgm:prSet/>
      <dgm:spPr/>
      <dgm:t>
        <a:bodyPr/>
        <a:lstStyle/>
        <a:p>
          <a:endParaRPr lang="en-US"/>
        </a:p>
      </dgm:t>
    </dgm:pt>
    <dgm:pt modelId="{F5F173C9-14C1-BE44-B67A-606F25801AD3}" type="sibTrans" cxnId="{03F4260B-575A-C245-80C3-99E2A2C8E482}">
      <dgm:prSet/>
      <dgm:spPr/>
      <dgm:t>
        <a:bodyPr/>
        <a:lstStyle/>
        <a:p>
          <a:endParaRPr lang="en-US"/>
        </a:p>
      </dgm:t>
    </dgm:pt>
    <dgm:pt modelId="{588FB549-D1D6-CB4E-A6C5-922C7182390E}">
      <dgm:prSet phldrT="[Text]"/>
      <dgm:spPr/>
      <dgm:t>
        <a:bodyPr/>
        <a:lstStyle/>
        <a:p>
          <a:r>
            <a:rPr lang="en-US" dirty="0"/>
            <a:t>Hybrid schemes</a:t>
          </a:r>
        </a:p>
      </dgm:t>
    </dgm:pt>
    <dgm:pt modelId="{6782DDE0-0BC1-F943-BC93-E44A812A230C}" type="parTrans" cxnId="{5F9D9CD8-EF37-A349-9136-AEA8614A3F41}">
      <dgm:prSet/>
      <dgm:spPr/>
      <dgm:t>
        <a:bodyPr/>
        <a:lstStyle/>
        <a:p>
          <a:endParaRPr lang="en-US"/>
        </a:p>
      </dgm:t>
    </dgm:pt>
    <dgm:pt modelId="{85D9B577-BA94-5F45-A504-F957D31FF192}" type="sibTrans" cxnId="{5F9D9CD8-EF37-A349-9136-AEA8614A3F41}">
      <dgm:prSet/>
      <dgm:spPr/>
      <dgm:t>
        <a:bodyPr/>
        <a:lstStyle/>
        <a:p>
          <a:endParaRPr lang="en-US"/>
        </a:p>
      </dgm:t>
    </dgm:pt>
    <dgm:pt modelId="{756EA29D-8E6A-1C46-9B10-27918CA17A35}">
      <dgm:prSet/>
      <dgm:spPr/>
      <dgm:t>
        <a:bodyPr/>
        <a:lstStyle/>
        <a:p>
          <a:r>
            <a:rPr lang="en-US" dirty="0"/>
            <a:t>Solution oriented schemes</a:t>
          </a:r>
        </a:p>
      </dgm:t>
    </dgm:pt>
    <dgm:pt modelId="{BCB86A76-3F69-F145-A62A-FF7FDF7B4858}" type="parTrans" cxnId="{AE7CA09E-6956-F54A-B16D-836A819918A8}">
      <dgm:prSet/>
      <dgm:spPr/>
      <dgm:t>
        <a:bodyPr/>
        <a:lstStyle/>
        <a:p>
          <a:endParaRPr lang="en-US"/>
        </a:p>
      </dgm:t>
    </dgm:pt>
    <dgm:pt modelId="{944EB060-080D-F54A-8FF8-E71198A5996C}" type="sibTrans" cxnId="{AE7CA09E-6956-F54A-B16D-836A819918A8}">
      <dgm:prSet/>
      <dgm:spPr/>
      <dgm:t>
        <a:bodyPr/>
        <a:lstStyle/>
        <a:p>
          <a:endParaRPr lang="en-US"/>
        </a:p>
      </dgm:t>
    </dgm:pt>
    <dgm:pt modelId="{D6EF0B99-D398-6A44-9BD2-B61DAB287B60}">
      <dgm:prSet/>
      <dgm:spPr/>
      <dgm:t>
        <a:bodyPr/>
        <a:lstStyle/>
        <a:p>
          <a:r>
            <a:rPr lang="en-US" dirty="0"/>
            <a:t>Other schemes</a:t>
          </a:r>
        </a:p>
      </dgm:t>
    </dgm:pt>
    <dgm:pt modelId="{D268D09D-CC70-294E-B4D1-B476575B1D8F}" type="parTrans" cxnId="{6E18ED4B-B43E-2D4B-898E-65B0FE698A2F}">
      <dgm:prSet/>
      <dgm:spPr/>
      <dgm:t>
        <a:bodyPr/>
        <a:lstStyle/>
        <a:p>
          <a:endParaRPr lang="en-US"/>
        </a:p>
      </dgm:t>
    </dgm:pt>
    <dgm:pt modelId="{64A43F3B-16A1-324F-880F-EBCB1E14F934}" type="sibTrans" cxnId="{6E18ED4B-B43E-2D4B-898E-65B0FE698A2F}">
      <dgm:prSet/>
      <dgm:spPr/>
      <dgm:t>
        <a:bodyPr/>
        <a:lstStyle/>
        <a:p>
          <a:endParaRPr lang="en-US"/>
        </a:p>
      </dgm:t>
    </dgm:pt>
    <dgm:pt modelId="{3FA445C0-8774-1F44-BBC3-E49EB93E0FDF}" type="pres">
      <dgm:prSet presAssocID="{D3B73E85-8134-4443-8874-83B2DF7D87F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40D4DABC-ADBF-1D43-9ED3-D2C3DD5C1794}" type="pres">
      <dgm:prSet presAssocID="{F65E9023-82F1-4545-BB51-FC2ACA92D75B}" presName="hierRoot1" presStyleCnt="0">
        <dgm:presLayoutVars>
          <dgm:hierBranch val="init"/>
        </dgm:presLayoutVars>
      </dgm:prSet>
      <dgm:spPr/>
    </dgm:pt>
    <dgm:pt modelId="{EDC14A4F-F80B-F246-BA1D-5E38134206CB}" type="pres">
      <dgm:prSet presAssocID="{F65E9023-82F1-4545-BB51-FC2ACA92D75B}" presName="rootComposite1" presStyleCnt="0"/>
      <dgm:spPr/>
    </dgm:pt>
    <dgm:pt modelId="{C01EA777-85D9-A241-B5F2-42FCB0B96469}" type="pres">
      <dgm:prSet presAssocID="{F65E9023-82F1-4545-BB51-FC2ACA92D75B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02E8595-5DFB-8D42-98E0-2E104E1BFEE7}" type="pres">
      <dgm:prSet presAssocID="{F65E9023-82F1-4545-BB51-FC2ACA92D75B}" presName="rootConnector1" presStyleLbl="node1" presStyleIdx="0" presStyleCnt="0"/>
      <dgm:spPr/>
      <dgm:t>
        <a:bodyPr/>
        <a:lstStyle/>
        <a:p>
          <a:endParaRPr lang="en-US"/>
        </a:p>
      </dgm:t>
    </dgm:pt>
    <dgm:pt modelId="{051209CE-3B3F-824C-91F7-CEF93490BDB5}" type="pres">
      <dgm:prSet presAssocID="{F65E9023-82F1-4545-BB51-FC2ACA92D75B}" presName="hierChild2" presStyleCnt="0"/>
      <dgm:spPr/>
    </dgm:pt>
    <dgm:pt modelId="{4860ED1D-4082-AD4A-A81C-70E12AB94791}" type="pres">
      <dgm:prSet presAssocID="{0E5F9CA7-2F1E-214A-AEC1-0B082863BE2D}" presName="Name64" presStyleLbl="parChTrans1D2" presStyleIdx="0" presStyleCnt="5"/>
      <dgm:spPr/>
      <dgm:t>
        <a:bodyPr/>
        <a:lstStyle/>
        <a:p>
          <a:endParaRPr lang="en-US"/>
        </a:p>
      </dgm:t>
    </dgm:pt>
    <dgm:pt modelId="{458FF60E-CC27-EF49-9274-BE91E8104856}" type="pres">
      <dgm:prSet presAssocID="{902B0CAF-38C7-104E-887F-4BA35E695D4D}" presName="hierRoot2" presStyleCnt="0">
        <dgm:presLayoutVars>
          <dgm:hierBranch val="init"/>
        </dgm:presLayoutVars>
      </dgm:prSet>
      <dgm:spPr/>
    </dgm:pt>
    <dgm:pt modelId="{050D6FDD-1800-2A44-858E-F2B595A35198}" type="pres">
      <dgm:prSet presAssocID="{902B0CAF-38C7-104E-887F-4BA35E695D4D}" presName="rootComposite" presStyleCnt="0"/>
      <dgm:spPr/>
    </dgm:pt>
    <dgm:pt modelId="{4D3A0B22-6BAB-FB42-8B59-99385F49AAA3}" type="pres">
      <dgm:prSet presAssocID="{902B0CAF-38C7-104E-887F-4BA35E695D4D}" presName="rootText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99C1548-65F3-8C49-B5BE-8345D5E5C77A}" type="pres">
      <dgm:prSet presAssocID="{902B0CAF-38C7-104E-887F-4BA35E695D4D}" presName="rootConnector" presStyleLbl="node2" presStyleIdx="0" presStyleCnt="5"/>
      <dgm:spPr/>
      <dgm:t>
        <a:bodyPr/>
        <a:lstStyle/>
        <a:p>
          <a:endParaRPr lang="en-US"/>
        </a:p>
      </dgm:t>
    </dgm:pt>
    <dgm:pt modelId="{AC69B158-F9EE-5C41-91DD-1321F0239E25}" type="pres">
      <dgm:prSet presAssocID="{902B0CAF-38C7-104E-887F-4BA35E695D4D}" presName="hierChild4" presStyleCnt="0"/>
      <dgm:spPr/>
    </dgm:pt>
    <dgm:pt modelId="{D1AAB96B-9F98-BF4F-84BD-114405DD45F7}" type="pres">
      <dgm:prSet presAssocID="{902B0CAF-38C7-104E-887F-4BA35E695D4D}" presName="hierChild5" presStyleCnt="0"/>
      <dgm:spPr/>
    </dgm:pt>
    <dgm:pt modelId="{BC5605A1-BE46-284B-892B-04A2A8D18A50}" type="pres">
      <dgm:prSet presAssocID="{D2DAD628-1FEF-7D4D-B2E7-38EF847D93BD}" presName="Name64" presStyleLbl="parChTrans1D2" presStyleIdx="1" presStyleCnt="5"/>
      <dgm:spPr/>
      <dgm:t>
        <a:bodyPr/>
        <a:lstStyle/>
        <a:p>
          <a:endParaRPr lang="en-US"/>
        </a:p>
      </dgm:t>
    </dgm:pt>
    <dgm:pt modelId="{8C694297-A7AE-5745-A265-0621196512BE}" type="pres">
      <dgm:prSet presAssocID="{BCC7A927-5BAE-0647-9600-80B7F95DC747}" presName="hierRoot2" presStyleCnt="0">
        <dgm:presLayoutVars>
          <dgm:hierBranch val="init"/>
        </dgm:presLayoutVars>
      </dgm:prSet>
      <dgm:spPr/>
    </dgm:pt>
    <dgm:pt modelId="{3975EC09-612F-8C41-AE00-90FF5E9623EF}" type="pres">
      <dgm:prSet presAssocID="{BCC7A927-5BAE-0647-9600-80B7F95DC747}" presName="rootComposite" presStyleCnt="0"/>
      <dgm:spPr/>
    </dgm:pt>
    <dgm:pt modelId="{8A215D2B-7D0B-2846-B9C3-9F2682C6D9BB}" type="pres">
      <dgm:prSet presAssocID="{BCC7A927-5BAE-0647-9600-80B7F95DC747}" presName="rootText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95B7A98-7777-4848-86F2-528FB2F7F5CD}" type="pres">
      <dgm:prSet presAssocID="{BCC7A927-5BAE-0647-9600-80B7F95DC747}" presName="rootConnector" presStyleLbl="node2" presStyleIdx="1" presStyleCnt="5"/>
      <dgm:spPr/>
      <dgm:t>
        <a:bodyPr/>
        <a:lstStyle/>
        <a:p>
          <a:endParaRPr lang="en-US"/>
        </a:p>
      </dgm:t>
    </dgm:pt>
    <dgm:pt modelId="{9F33EB09-DFB8-9A4E-8710-2992393B2F6A}" type="pres">
      <dgm:prSet presAssocID="{BCC7A927-5BAE-0647-9600-80B7F95DC747}" presName="hierChild4" presStyleCnt="0"/>
      <dgm:spPr/>
    </dgm:pt>
    <dgm:pt modelId="{2C5A0A54-9DD3-4743-9D30-EFCFD7460606}" type="pres">
      <dgm:prSet presAssocID="{BCC7A927-5BAE-0647-9600-80B7F95DC747}" presName="hierChild5" presStyleCnt="0"/>
      <dgm:spPr/>
    </dgm:pt>
    <dgm:pt modelId="{C16A7FF9-2EDA-CB49-B47D-C846B8FFDA95}" type="pres">
      <dgm:prSet presAssocID="{6782DDE0-0BC1-F943-BC93-E44A812A230C}" presName="Name64" presStyleLbl="parChTrans1D2" presStyleIdx="2" presStyleCnt="5"/>
      <dgm:spPr/>
      <dgm:t>
        <a:bodyPr/>
        <a:lstStyle/>
        <a:p>
          <a:endParaRPr lang="en-US"/>
        </a:p>
      </dgm:t>
    </dgm:pt>
    <dgm:pt modelId="{BB0D1D42-2A9F-1B40-AA52-CBDE81FD799E}" type="pres">
      <dgm:prSet presAssocID="{588FB549-D1D6-CB4E-A6C5-922C7182390E}" presName="hierRoot2" presStyleCnt="0">
        <dgm:presLayoutVars>
          <dgm:hierBranch val="init"/>
        </dgm:presLayoutVars>
      </dgm:prSet>
      <dgm:spPr/>
    </dgm:pt>
    <dgm:pt modelId="{1BB5D5E0-8E22-9746-9463-3B5B25F59F2C}" type="pres">
      <dgm:prSet presAssocID="{588FB549-D1D6-CB4E-A6C5-922C7182390E}" presName="rootComposite" presStyleCnt="0"/>
      <dgm:spPr/>
    </dgm:pt>
    <dgm:pt modelId="{A692DB79-1A66-3446-AC27-06EFEF911F5D}" type="pres">
      <dgm:prSet presAssocID="{588FB549-D1D6-CB4E-A6C5-922C7182390E}" presName="rootText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DC3387C-AA7B-AD4C-988F-FC74508D7F3C}" type="pres">
      <dgm:prSet presAssocID="{588FB549-D1D6-CB4E-A6C5-922C7182390E}" presName="rootConnector" presStyleLbl="node2" presStyleIdx="2" presStyleCnt="5"/>
      <dgm:spPr/>
      <dgm:t>
        <a:bodyPr/>
        <a:lstStyle/>
        <a:p>
          <a:endParaRPr lang="en-US"/>
        </a:p>
      </dgm:t>
    </dgm:pt>
    <dgm:pt modelId="{7ABD2362-CF5F-EA46-A22B-2862AD3AFCB8}" type="pres">
      <dgm:prSet presAssocID="{588FB549-D1D6-CB4E-A6C5-922C7182390E}" presName="hierChild4" presStyleCnt="0"/>
      <dgm:spPr/>
    </dgm:pt>
    <dgm:pt modelId="{BEE23863-D61A-134A-BDB9-C5C135A8E979}" type="pres">
      <dgm:prSet presAssocID="{588FB549-D1D6-CB4E-A6C5-922C7182390E}" presName="hierChild5" presStyleCnt="0"/>
      <dgm:spPr/>
    </dgm:pt>
    <dgm:pt modelId="{D74C925B-CEC2-4A47-A6BE-4C578709AF62}" type="pres">
      <dgm:prSet presAssocID="{BCB86A76-3F69-F145-A62A-FF7FDF7B4858}" presName="Name64" presStyleLbl="parChTrans1D2" presStyleIdx="3" presStyleCnt="5"/>
      <dgm:spPr/>
      <dgm:t>
        <a:bodyPr/>
        <a:lstStyle/>
        <a:p>
          <a:endParaRPr lang="en-US"/>
        </a:p>
      </dgm:t>
    </dgm:pt>
    <dgm:pt modelId="{4C734698-47E0-E348-9468-6ED65557DD68}" type="pres">
      <dgm:prSet presAssocID="{756EA29D-8E6A-1C46-9B10-27918CA17A35}" presName="hierRoot2" presStyleCnt="0">
        <dgm:presLayoutVars>
          <dgm:hierBranch val="init"/>
        </dgm:presLayoutVars>
      </dgm:prSet>
      <dgm:spPr/>
    </dgm:pt>
    <dgm:pt modelId="{753F8754-8254-F94C-8887-31B9AF5F69C9}" type="pres">
      <dgm:prSet presAssocID="{756EA29D-8E6A-1C46-9B10-27918CA17A35}" presName="rootComposite" presStyleCnt="0"/>
      <dgm:spPr/>
    </dgm:pt>
    <dgm:pt modelId="{A809720F-930C-684E-AA12-5BDB85D28A3B}" type="pres">
      <dgm:prSet presAssocID="{756EA29D-8E6A-1C46-9B10-27918CA17A35}" presName="rootText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5F292E0-65B0-1E4F-81E9-D272E33774E6}" type="pres">
      <dgm:prSet presAssocID="{756EA29D-8E6A-1C46-9B10-27918CA17A35}" presName="rootConnector" presStyleLbl="node2" presStyleIdx="3" presStyleCnt="5"/>
      <dgm:spPr/>
      <dgm:t>
        <a:bodyPr/>
        <a:lstStyle/>
        <a:p>
          <a:endParaRPr lang="en-US"/>
        </a:p>
      </dgm:t>
    </dgm:pt>
    <dgm:pt modelId="{296700CB-5219-D842-8F7D-96E526B76E37}" type="pres">
      <dgm:prSet presAssocID="{756EA29D-8E6A-1C46-9B10-27918CA17A35}" presName="hierChild4" presStyleCnt="0"/>
      <dgm:spPr/>
    </dgm:pt>
    <dgm:pt modelId="{8543A7CA-6A64-3E48-8717-84F69015AA3F}" type="pres">
      <dgm:prSet presAssocID="{756EA29D-8E6A-1C46-9B10-27918CA17A35}" presName="hierChild5" presStyleCnt="0"/>
      <dgm:spPr/>
    </dgm:pt>
    <dgm:pt modelId="{71593386-ACD0-5740-87C3-FA13E7A50EF3}" type="pres">
      <dgm:prSet presAssocID="{D268D09D-CC70-294E-B4D1-B476575B1D8F}" presName="Name64" presStyleLbl="parChTrans1D2" presStyleIdx="4" presStyleCnt="5"/>
      <dgm:spPr/>
      <dgm:t>
        <a:bodyPr/>
        <a:lstStyle/>
        <a:p>
          <a:endParaRPr lang="en-US"/>
        </a:p>
      </dgm:t>
    </dgm:pt>
    <dgm:pt modelId="{00DEB7AF-396D-CE49-9AAA-7A7D98FE899D}" type="pres">
      <dgm:prSet presAssocID="{D6EF0B99-D398-6A44-9BD2-B61DAB287B60}" presName="hierRoot2" presStyleCnt="0">
        <dgm:presLayoutVars>
          <dgm:hierBranch val="init"/>
        </dgm:presLayoutVars>
      </dgm:prSet>
      <dgm:spPr/>
    </dgm:pt>
    <dgm:pt modelId="{CA34FF7E-084D-AC41-A2A8-4C8A40EDC5CF}" type="pres">
      <dgm:prSet presAssocID="{D6EF0B99-D398-6A44-9BD2-B61DAB287B60}" presName="rootComposite" presStyleCnt="0"/>
      <dgm:spPr/>
    </dgm:pt>
    <dgm:pt modelId="{E774F219-EA02-FF49-9040-EC6B2FCC1758}" type="pres">
      <dgm:prSet presAssocID="{D6EF0B99-D398-6A44-9BD2-B61DAB287B60}" presName="rootText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3E0A56F-EA57-4549-B2FD-002DC47A6739}" type="pres">
      <dgm:prSet presAssocID="{D6EF0B99-D398-6A44-9BD2-B61DAB287B60}" presName="rootConnector" presStyleLbl="node2" presStyleIdx="4" presStyleCnt="5"/>
      <dgm:spPr/>
      <dgm:t>
        <a:bodyPr/>
        <a:lstStyle/>
        <a:p>
          <a:endParaRPr lang="en-US"/>
        </a:p>
      </dgm:t>
    </dgm:pt>
    <dgm:pt modelId="{1A1C03E7-B6B3-7D41-8FE6-A0271E53E5EB}" type="pres">
      <dgm:prSet presAssocID="{D6EF0B99-D398-6A44-9BD2-B61DAB287B60}" presName="hierChild4" presStyleCnt="0"/>
      <dgm:spPr/>
    </dgm:pt>
    <dgm:pt modelId="{35359389-700B-BA41-BB08-1511287F2D71}" type="pres">
      <dgm:prSet presAssocID="{D6EF0B99-D398-6A44-9BD2-B61DAB287B60}" presName="hierChild5" presStyleCnt="0"/>
      <dgm:spPr/>
    </dgm:pt>
    <dgm:pt modelId="{C06A2BA1-693C-794E-8474-50F6F6E13757}" type="pres">
      <dgm:prSet presAssocID="{F65E9023-82F1-4545-BB51-FC2ACA92D75B}" presName="hierChild3" presStyleCnt="0"/>
      <dgm:spPr/>
    </dgm:pt>
  </dgm:ptLst>
  <dgm:cxnLst>
    <dgm:cxn modelId="{795AF6A0-FF0F-410F-B95C-B31B5C1284D8}" type="presOf" srcId="{6782DDE0-0BC1-F943-BC93-E44A812A230C}" destId="{C16A7FF9-2EDA-CB49-B47D-C846B8FFDA95}" srcOrd="0" destOrd="0" presId="urn:microsoft.com/office/officeart/2009/3/layout/HorizontalOrganizationChart"/>
    <dgm:cxn modelId="{6107BA29-2D9B-447B-AB7C-B5739D215CAE}" type="presOf" srcId="{D2DAD628-1FEF-7D4D-B2E7-38EF847D93BD}" destId="{BC5605A1-BE46-284B-892B-04A2A8D18A50}" srcOrd="0" destOrd="0" presId="urn:microsoft.com/office/officeart/2009/3/layout/HorizontalOrganizationChart"/>
    <dgm:cxn modelId="{EE480556-0249-4CFB-A4BC-CD8C5A05FEE2}" type="presOf" srcId="{D6EF0B99-D398-6A44-9BD2-B61DAB287B60}" destId="{E774F219-EA02-FF49-9040-EC6B2FCC1758}" srcOrd="0" destOrd="0" presId="urn:microsoft.com/office/officeart/2009/3/layout/HorizontalOrganizationChart"/>
    <dgm:cxn modelId="{6E18ED4B-B43E-2D4B-898E-65B0FE698A2F}" srcId="{F65E9023-82F1-4545-BB51-FC2ACA92D75B}" destId="{D6EF0B99-D398-6A44-9BD2-B61DAB287B60}" srcOrd="4" destOrd="0" parTransId="{D268D09D-CC70-294E-B4D1-B476575B1D8F}" sibTransId="{64A43F3B-16A1-324F-880F-EBCB1E14F934}"/>
    <dgm:cxn modelId="{85DB31FC-58E0-4E2D-86CA-B16452516DF5}" type="presOf" srcId="{588FB549-D1D6-CB4E-A6C5-922C7182390E}" destId="{ADC3387C-AA7B-AD4C-988F-FC74508D7F3C}" srcOrd="1" destOrd="0" presId="urn:microsoft.com/office/officeart/2009/3/layout/HorizontalOrganizationChart"/>
    <dgm:cxn modelId="{B0A41056-07D8-4DC0-A8BE-42487FA1A0F9}" type="presOf" srcId="{D3B73E85-8134-4443-8874-83B2DF7D87F3}" destId="{3FA445C0-8774-1F44-BBC3-E49EB93E0FDF}" srcOrd="0" destOrd="0" presId="urn:microsoft.com/office/officeart/2009/3/layout/HorizontalOrganizationChart"/>
    <dgm:cxn modelId="{E529D383-D621-4640-9B0E-2C81FA2BB6F2}" type="presOf" srcId="{D268D09D-CC70-294E-B4D1-B476575B1D8F}" destId="{71593386-ACD0-5740-87C3-FA13E7A50EF3}" srcOrd="0" destOrd="0" presId="urn:microsoft.com/office/officeart/2009/3/layout/HorizontalOrganizationChart"/>
    <dgm:cxn modelId="{622B5FB0-0087-440C-8E0C-88094F54D77C}" type="presOf" srcId="{0E5F9CA7-2F1E-214A-AEC1-0B082863BE2D}" destId="{4860ED1D-4082-AD4A-A81C-70E12AB94791}" srcOrd="0" destOrd="0" presId="urn:microsoft.com/office/officeart/2009/3/layout/HorizontalOrganizationChart"/>
    <dgm:cxn modelId="{AE7CA09E-6956-F54A-B16D-836A819918A8}" srcId="{F65E9023-82F1-4545-BB51-FC2ACA92D75B}" destId="{756EA29D-8E6A-1C46-9B10-27918CA17A35}" srcOrd="3" destOrd="0" parTransId="{BCB86A76-3F69-F145-A62A-FF7FDF7B4858}" sibTransId="{944EB060-080D-F54A-8FF8-E71198A5996C}"/>
    <dgm:cxn modelId="{E944A336-7635-B346-B5F6-3514ADC938C0}" srcId="{D3B73E85-8134-4443-8874-83B2DF7D87F3}" destId="{F65E9023-82F1-4545-BB51-FC2ACA92D75B}" srcOrd="0" destOrd="0" parTransId="{8E9A6072-747A-C443-9D9B-351199170536}" sibTransId="{CA5E89CC-A7EA-6847-937E-6804D4706A75}"/>
    <dgm:cxn modelId="{96F718C2-F6B8-4FE9-BD0E-8FD35E447B6F}" type="presOf" srcId="{BCB86A76-3F69-F145-A62A-FF7FDF7B4858}" destId="{D74C925B-CEC2-4A47-A6BE-4C578709AF62}" srcOrd="0" destOrd="0" presId="urn:microsoft.com/office/officeart/2009/3/layout/HorizontalOrganizationChart"/>
    <dgm:cxn modelId="{E597D8A1-650F-4FD5-ABB7-DCB6FFD8AD82}" type="presOf" srcId="{588FB549-D1D6-CB4E-A6C5-922C7182390E}" destId="{A692DB79-1A66-3446-AC27-06EFEF911F5D}" srcOrd="0" destOrd="0" presId="urn:microsoft.com/office/officeart/2009/3/layout/HorizontalOrganizationChart"/>
    <dgm:cxn modelId="{6110DC30-C0EA-447F-8D07-31B535B917CB}" type="presOf" srcId="{902B0CAF-38C7-104E-887F-4BA35E695D4D}" destId="{4D3A0B22-6BAB-FB42-8B59-99385F49AAA3}" srcOrd="0" destOrd="0" presId="urn:microsoft.com/office/officeart/2009/3/layout/HorizontalOrganizationChart"/>
    <dgm:cxn modelId="{3B3561BD-D1A1-43C3-8687-FDABB67684DA}" type="presOf" srcId="{F65E9023-82F1-4545-BB51-FC2ACA92D75B}" destId="{C01EA777-85D9-A241-B5F2-42FCB0B96469}" srcOrd="0" destOrd="0" presId="urn:microsoft.com/office/officeart/2009/3/layout/HorizontalOrganizationChart"/>
    <dgm:cxn modelId="{90E76FD9-6286-4CAB-BAB8-259D1A488BE0}" type="presOf" srcId="{BCC7A927-5BAE-0647-9600-80B7F95DC747}" destId="{E95B7A98-7777-4848-86F2-528FB2F7F5CD}" srcOrd="1" destOrd="0" presId="urn:microsoft.com/office/officeart/2009/3/layout/HorizontalOrganizationChart"/>
    <dgm:cxn modelId="{74D9C24C-C0DE-42BF-BC74-E2C92019F712}" type="presOf" srcId="{756EA29D-8E6A-1C46-9B10-27918CA17A35}" destId="{75F292E0-65B0-1E4F-81E9-D272E33774E6}" srcOrd="1" destOrd="0" presId="urn:microsoft.com/office/officeart/2009/3/layout/HorizontalOrganizationChart"/>
    <dgm:cxn modelId="{5505B5BC-02CB-4EE0-A549-8ECFE8B65702}" type="presOf" srcId="{BCC7A927-5BAE-0647-9600-80B7F95DC747}" destId="{8A215D2B-7D0B-2846-B9C3-9F2682C6D9BB}" srcOrd="0" destOrd="0" presId="urn:microsoft.com/office/officeart/2009/3/layout/HorizontalOrganizationChart"/>
    <dgm:cxn modelId="{03F4260B-575A-C245-80C3-99E2A2C8E482}" srcId="{F65E9023-82F1-4545-BB51-FC2ACA92D75B}" destId="{BCC7A927-5BAE-0647-9600-80B7F95DC747}" srcOrd="1" destOrd="0" parTransId="{D2DAD628-1FEF-7D4D-B2E7-38EF847D93BD}" sibTransId="{F5F173C9-14C1-BE44-B67A-606F25801AD3}"/>
    <dgm:cxn modelId="{804AF65F-9094-7B42-931A-3BA41B9E6D6C}" srcId="{F65E9023-82F1-4545-BB51-FC2ACA92D75B}" destId="{902B0CAF-38C7-104E-887F-4BA35E695D4D}" srcOrd="0" destOrd="0" parTransId="{0E5F9CA7-2F1E-214A-AEC1-0B082863BE2D}" sibTransId="{EB87F250-019B-5845-A645-89D5DA79545A}"/>
    <dgm:cxn modelId="{5F9D9CD8-EF37-A349-9136-AEA8614A3F41}" srcId="{F65E9023-82F1-4545-BB51-FC2ACA92D75B}" destId="{588FB549-D1D6-CB4E-A6C5-922C7182390E}" srcOrd="2" destOrd="0" parTransId="{6782DDE0-0BC1-F943-BC93-E44A812A230C}" sibTransId="{85D9B577-BA94-5F45-A504-F957D31FF192}"/>
    <dgm:cxn modelId="{2E7DBF95-89EF-40BF-88F9-F00F8260E6EB}" type="presOf" srcId="{902B0CAF-38C7-104E-887F-4BA35E695D4D}" destId="{099C1548-65F3-8C49-B5BE-8345D5E5C77A}" srcOrd="1" destOrd="0" presId="urn:microsoft.com/office/officeart/2009/3/layout/HorizontalOrganizationChart"/>
    <dgm:cxn modelId="{05465528-F325-46A3-A8BE-EAA3B43E33F0}" type="presOf" srcId="{F65E9023-82F1-4545-BB51-FC2ACA92D75B}" destId="{D02E8595-5DFB-8D42-98E0-2E104E1BFEE7}" srcOrd="1" destOrd="0" presId="urn:microsoft.com/office/officeart/2009/3/layout/HorizontalOrganizationChart"/>
    <dgm:cxn modelId="{093C860A-E80F-4667-AACF-29DFB108BDA5}" type="presOf" srcId="{D6EF0B99-D398-6A44-9BD2-B61DAB287B60}" destId="{53E0A56F-EA57-4549-B2FD-002DC47A6739}" srcOrd="1" destOrd="0" presId="urn:microsoft.com/office/officeart/2009/3/layout/HorizontalOrganizationChart"/>
    <dgm:cxn modelId="{AB2D76B1-FC16-4203-898D-43907E498664}" type="presOf" srcId="{756EA29D-8E6A-1C46-9B10-27918CA17A35}" destId="{A809720F-930C-684E-AA12-5BDB85D28A3B}" srcOrd="0" destOrd="0" presId="urn:microsoft.com/office/officeart/2009/3/layout/HorizontalOrganizationChart"/>
    <dgm:cxn modelId="{473FF9C4-261D-4B59-809A-5376C65CFD90}" type="presParOf" srcId="{3FA445C0-8774-1F44-BBC3-E49EB93E0FDF}" destId="{40D4DABC-ADBF-1D43-9ED3-D2C3DD5C1794}" srcOrd="0" destOrd="0" presId="urn:microsoft.com/office/officeart/2009/3/layout/HorizontalOrganizationChart"/>
    <dgm:cxn modelId="{87998BFF-B30A-4595-BE5A-03E07CCB81DF}" type="presParOf" srcId="{40D4DABC-ADBF-1D43-9ED3-D2C3DD5C1794}" destId="{EDC14A4F-F80B-F246-BA1D-5E38134206CB}" srcOrd="0" destOrd="0" presId="urn:microsoft.com/office/officeart/2009/3/layout/HorizontalOrganizationChart"/>
    <dgm:cxn modelId="{4CCDB569-9D1D-4B45-BC11-500FC989B383}" type="presParOf" srcId="{EDC14A4F-F80B-F246-BA1D-5E38134206CB}" destId="{C01EA777-85D9-A241-B5F2-42FCB0B96469}" srcOrd="0" destOrd="0" presId="urn:microsoft.com/office/officeart/2009/3/layout/HorizontalOrganizationChart"/>
    <dgm:cxn modelId="{718E5D1C-3C2C-42DD-98D0-A952065DD219}" type="presParOf" srcId="{EDC14A4F-F80B-F246-BA1D-5E38134206CB}" destId="{D02E8595-5DFB-8D42-98E0-2E104E1BFEE7}" srcOrd="1" destOrd="0" presId="urn:microsoft.com/office/officeart/2009/3/layout/HorizontalOrganizationChart"/>
    <dgm:cxn modelId="{D0DD8887-0071-4266-9913-809A394D7E3C}" type="presParOf" srcId="{40D4DABC-ADBF-1D43-9ED3-D2C3DD5C1794}" destId="{051209CE-3B3F-824C-91F7-CEF93490BDB5}" srcOrd="1" destOrd="0" presId="urn:microsoft.com/office/officeart/2009/3/layout/HorizontalOrganizationChart"/>
    <dgm:cxn modelId="{B0E37CD6-7A97-4812-8BDE-D2F5728609B3}" type="presParOf" srcId="{051209CE-3B3F-824C-91F7-CEF93490BDB5}" destId="{4860ED1D-4082-AD4A-A81C-70E12AB94791}" srcOrd="0" destOrd="0" presId="urn:microsoft.com/office/officeart/2009/3/layout/HorizontalOrganizationChart"/>
    <dgm:cxn modelId="{DADA8BDA-209B-4112-B3A4-6E9712E704F0}" type="presParOf" srcId="{051209CE-3B3F-824C-91F7-CEF93490BDB5}" destId="{458FF60E-CC27-EF49-9274-BE91E8104856}" srcOrd="1" destOrd="0" presId="urn:microsoft.com/office/officeart/2009/3/layout/HorizontalOrganizationChart"/>
    <dgm:cxn modelId="{7A1ADDE6-CA94-49C3-9561-29E2BC094608}" type="presParOf" srcId="{458FF60E-CC27-EF49-9274-BE91E8104856}" destId="{050D6FDD-1800-2A44-858E-F2B595A35198}" srcOrd="0" destOrd="0" presId="urn:microsoft.com/office/officeart/2009/3/layout/HorizontalOrganizationChart"/>
    <dgm:cxn modelId="{CB30D36E-E4FC-4A45-AF69-63EE377084DD}" type="presParOf" srcId="{050D6FDD-1800-2A44-858E-F2B595A35198}" destId="{4D3A0B22-6BAB-FB42-8B59-99385F49AAA3}" srcOrd="0" destOrd="0" presId="urn:microsoft.com/office/officeart/2009/3/layout/HorizontalOrganizationChart"/>
    <dgm:cxn modelId="{0A4A14D1-BAA7-4BFE-A7D6-8186979887EB}" type="presParOf" srcId="{050D6FDD-1800-2A44-858E-F2B595A35198}" destId="{099C1548-65F3-8C49-B5BE-8345D5E5C77A}" srcOrd="1" destOrd="0" presId="urn:microsoft.com/office/officeart/2009/3/layout/HorizontalOrganizationChart"/>
    <dgm:cxn modelId="{9E7055D1-B8B0-49B6-A765-6B5C672AB062}" type="presParOf" srcId="{458FF60E-CC27-EF49-9274-BE91E8104856}" destId="{AC69B158-F9EE-5C41-91DD-1321F0239E25}" srcOrd="1" destOrd="0" presId="urn:microsoft.com/office/officeart/2009/3/layout/HorizontalOrganizationChart"/>
    <dgm:cxn modelId="{CE792650-8A35-4E34-B2CD-E140E8200052}" type="presParOf" srcId="{458FF60E-CC27-EF49-9274-BE91E8104856}" destId="{D1AAB96B-9F98-BF4F-84BD-114405DD45F7}" srcOrd="2" destOrd="0" presId="urn:microsoft.com/office/officeart/2009/3/layout/HorizontalOrganizationChart"/>
    <dgm:cxn modelId="{0EF4567F-2F3F-43B4-AE8C-62FE8D93066E}" type="presParOf" srcId="{051209CE-3B3F-824C-91F7-CEF93490BDB5}" destId="{BC5605A1-BE46-284B-892B-04A2A8D18A50}" srcOrd="2" destOrd="0" presId="urn:microsoft.com/office/officeart/2009/3/layout/HorizontalOrganizationChart"/>
    <dgm:cxn modelId="{254304DA-59ED-4820-9502-2A712020BBC6}" type="presParOf" srcId="{051209CE-3B3F-824C-91F7-CEF93490BDB5}" destId="{8C694297-A7AE-5745-A265-0621196512BE}" srcOrd="3" destOrd="0" presId="urn:microsoft.com/office/officeart/2009/3/layout/HorizontalOrganizationChart"/>
    <dgm:cxn modelId="{636CD1A2-B645-44FF-B9C1-1EF496BE4E32}" type="presParOf" srcId="{8C694297-A7AE-5745-A265-0621196512BE}" destId="{3975EC09-612F-8C41-AE00-90FF5E9623EF}" srcOrd="0" destOrd="0" presId="urn:microsoft.com/office/officeart/2009/3/layout/HorizontalOrganizationChart"/>
    <dgm:cxn modelId="{D61FAF96-47EC-45F7-9705-8B2FE3494842}" type="presParOf" srcId="{3975EC09-612F-8C41-AE00-90FF5E9623EF}" destId="{8A215D2B-7D0B-2846-B9C3-9F2682C6D9BB}" srcOrd="0" destOrd="0" presId="urn:microsoft.com/office/officeart/2009/3/layout/HorizontalOrganizationChart"/>
    <dgm:cxn modelId="{AFE7DA94-E987-4D44-964E-38A68BBAF057}" type="presParOf" srcId="{3975EC09-612F-8C41-AE00-90FF5E9623EF}" destId="{E95B7A98-7777-4848-86F2-528FB2F7F5CD}" srcOrd="1" destOrd="0" presId="urn:microsoft.com/office/officeart/2009/3/layout/HorizontalOrganizationChart"/>
    <dgm:cxn modelId="{4BBBEFBF-D96C-4EDE-8CDA-A1F454BB976D}" type="presParOf" srcId="{8C694297-A7AE-5745-A265-0621196512BE}" destId="{9F33EB09-DFB8-9A4E-8710-2992393B2F6A}" srcOrd="1" destOrd="0" presId="urn:microsoft.com/office/officeart/2009/3/layout/HorizontalOrganizationChart"/>
    <dgm:cxn modelId="{89C4B662-21C2-4761-BA7F-662489A43C48}" type="presParOf" srcId="{8C694297-A7AE-5745-A265-0621196512BE}" destId="{2C5A0A54-9DD3-4743-9D30-EFCFD7460606}" srcOrd="2" destOrd="0" presId="urn:microsoft.com/office/officeart/2009/3/layout/HorizontalOrganizationChart"/>
    <dgm:cxn modelId="{AB3B5A64-C03A-486C-AB7B-264B6545901B}" type="presParOf" srcId="{051209CE-3B3F-824C-91F7-CEF93490BDB5}" destId="{C16A7FF9-2EDA-CB49-B47D-C846B8FFDA95}" srcOrd="4" destOrd="0" presId="urn:microsoft.com/office/officeart/2009/3/layout/HorizontalOrganizationChart"/>
    <dgm:cxn modelId="{27461760-D568-49C4-8B25-03305E1553D8}" type="presParOf" srcId="{051209CE-3B3F-824C-91F7-CEF93490BDB5}" destId="{BB0D1D42-2A9F-1B40-AA52-CBDE81FD799E}" srcOrd="5" destOrd="0" presId="urn:microsoft.com/office/officeart/2009/3/layout/HorizontalOrganizationChart"/>
    <dgm:cxn modelId="{2A253BB5-FCE7-4971-8C73-C63C06A66ACA}" type="presParOf" srcId="{BB0D1D42-2A9F-1B40-AA52-CBDE81FD799E}" destId="{1BB5D5E0-8E22-9746-9463-3B5B25F59F2C}" srcOrd="0" destOrd="0" presId="urn:microsoft.com/office/officeart/2009/3/layout/HorizontalOrganizationChart"/>
    <dgm:cxn modelId="{767D2150-3655-411F-B592-4899B8CE6848}" type="presParOf" srcId="{1BB5D5E0-8E22-9746-9463-3B5B25F59F2C}" destId="{A692DB79-1A66-3446-AC27-06EFEF911F5D}" srcOrd="0" destOrd="0" presId="urn:microsoft.com/office/officeart/2009/3/layout/HorizontalOrganizationChart"/>
    <dgm:cxn modelId="{03448EC8-3743-45EF-9307-7CB6F1CA849F}" type="presParOf" srcId="{1BB5D5E0-8E22-9746-9463-3B5B25F59F2C}" destId="{ADC3387C-AA7B-AD4C-988F-FC74508D7F3C}" srcOrd="1" destOrd="0" presId="urn:microsoft.com/office/officeart/2009/3/layout/HorizontalOrganizationChart"/>
    <dgm:cxn modelId="{849E519B-548B-4A1D-A767-B56A91E1F0DC}" type="presParOf" srcId="{BB0D1D42-2A9F-1B40-AA52-CBDE81FD799E}" destId="{7ABD2362-CF5F-EA46-A22B-2862AD3AFCB8}" srcOrd="1" destOrd="0" presId="urn:microsoft.com/office/officeart/2009/3/layout/HorizontalOrganizationChart"/>
    <dgm:cxn modelId="{BF722567-5F83-43D7-939D-5A5810BB463D}" type="presParOf" srcId="{BB0D1D42-2A9F-1B40-AA52-CBDE81FD799E}" destId="{BEE23863-D61A-134A-BDB9-C5C135A8E979}" srcOrd="2" destOrd="0" presId="urn:microsoft.com/office/officeart/2009/3/layout/HorizontalOrganizationChart"/>
    <dgm:cxn modelId="{135269E1-3F44-443A-A5DB-DD0A173714D6}" type="presParOf" srcId="{051209CE-3B3F-824C-91F7-CEF93490BDB5}" destId="{D74C925B-CEC2-4A47-A6BE-4C578709AF62}" srcOrd="6" destOrd="0" presId="urn:microsoft.com/office/officeart/2009/3/layout/HorizontalOrganizationChart"/>
    <dgm:cxn modelId="{DDA183F1-81B2-4E44-B1F8-D37D02EA6066}" type="presParOf" srcId="{051209CE-3B3F-824C-91F7-CEF93490BDB5}" destId="{4C734698-47E0-E348-9468-6ED65557DD68}" srcOrd="7" destOrd="0" presId="urn:microsoft.com/office/officeart/2009/3/layout/HorizontalOrganizationChart"/>
    <dgm:cxn modelId="{F96773A1-CB78-47E9-8895-61B2BEDC7207}" type="presParOf" srcId="{4C734698-47E0-E348-9468-6ED65557DD68}" destId="{753F8754-8254-F94C-8887-31B9AF5F69C9}" srcOrd="0" destOrd="0" presId="urn:microsoft.com/office/officeart/2009/3/layout/HorizontalOrganizationChart"/>
    <dgm:cxn modelId="{5F88836D-3971-411F-B025-AFF80C1D4D90}" type="presParOf" srcId="{753F8754-8254-F94C-8887-31B9AF5F69C9}" destId="{A809720F-930C-684E-AA12-5BDB85D28A3B}" srcOrd="0" destOrd="0" presId="urn:microsoft.com/office/officeart/2009/3/layout/HorizontalOrganizationChart"/>
    <dgm:cxn modelId="{08C82481-CBA2-47F2-8B89-8D990E2A16A1}" type="presParOf" srcId="{753F8754-8254-F94C-8887-31B9AF5F69C9}" destId="{75F292E0-65B0-1E4F-81E9-D272E33774E6}" srcOrd="1" destOrd="0" presId="urn:microsoft.com/office/officeart/2009/3/layout/HorizontalOrganizationChart"/>
    <dgm:cxn modelId="{7BF0B2BD-E143-41B1-95AC-6C4477D12C8E}" type="presParOf" srcId="{4C734698-47E0-E348-9468-6ED65557DD68}" destId="{296700CB-5219-D842-8F7D-96E526B76E37}" srcOrd="1" destOrd="0" presId="urn:microsoft.com/office/officeart/2009/3/layout/HorizontalOrganizationChart"/>
    <dgm:cxn modelId="{AC858E70-C8BF-4C7F-AA95-9C49BF77606B}" type="presParOf" srcId="{4C734698-47E0-E348-9468-6ED65557DD68}" destId="{8543A7CA-6A64-3E48-8717-84F69015AA3F}" srcOrd="2" destOrd="0" presId="urn:microsoft.com/office/officeart/2009/3/layout/HorizontalOrganizationChart"/>
    <dgm:cxn modelId="{841D61DF-6BCA-4E96-8D39-CCAB17217FCF}" type="presParOf" srcId="{051209CE-3B3F-824C-91F7-CEF93490BDB5}" destId="{71593386-ACD0-5740-87C3-FA13E7A50EF3}" srcOrd="8" destOrd="0" presId="urn:microsoft.com/office/officeart/2009/3/layout/HorizontalOrganizationChart"/>
    <dgm:cxn modelId="{6F2DCE52-3409-41BC-BD09-E8E07E975D04}" type="presParOf" srcId="{051209CE-3B3F-824C-91F7-CEF93490BDB5}" destId="{00DEB7AF-396D-CE49-9AAA-7A7D98FE899D}" srcOrd="9" destOrd="0" presId="urn:microsoft.com/office/officeart/2009/3/layout/HorizontalOrganizationChart"/>
    <dgm:cxn modelId="{7A7C50DA-4A20-424E-8C26-C8D6D94815B1}" type="presParOf" srcId="{00DEB7AF-396D-CE49-9AAA-7A7D98FE899D}" destId="{CA34FF7E-084D-AC41-A2A8-4C8A40EDC5CF}" srcOrd="0" destOrd="0" presId="urn:microsoft.com/office/officeart/2009/3/layout/HorizontalOrganizationChart"/>
    <dgm:cxn modelId="{BBFB8EC1-B613-4527-83A4-35B95A5E3304}" type="presParOf" srcId="{CA34FF7E-084D-AC41-A2A8-4C8A40EDC5CF}" destId="{E774F219-EA02-FF49-9040-EC6B2FCC1758}" srcOrd="0" destOrd="0" presId="urn:microsoft.com/office/officeart/2009/3/layout/HorizontalOrganizationChart"/>
    <dgm:cxn modelId="{1C3E4427-6E56-4439-BE60-AAC6B237BFB2}" type="presParOf" srcId="{CA34FF7E-084D-AC41-A2A8-4C8A40EDC5CF}" destId="{53E0A56F-EA57-4549-B2FD-002DC47A6739}" srcOrd="1" destOrd="0" presId="urn:microsoft.com/office/officeart/2009/3/layout/HorizontalOrganizationChart"/>
    <dgm:cxn modelId="{D5B8AD88-A272-45DB-9B1A-F3E977E03EF3}" type="presParOf" srcId="{00DEB7AF-396D-CE49-9AAA-7A7D98FE899D}" destId="{1A1C03E7-B6B3-7D41-8FE6-A0271E53E5EB}" srcOrd="1" destOrd="0" presId="urn:microsoft.com/office/officeart/2009/3/layout/HorizontalOrganizationChart"/>
    <dgm:cxn modelId="{E9B61961-FF5C-49D9-BA67-676BAC2AB1C3}" type="presParOf" srcId="{00DEB7AF-396D-CE49-9AAA-7A7D98FE899D}" destId="{35359389-700B-BA41-BB08-1511287F2D71}" srcOrd="2" destOrd="0" presId="urn:microsoft.com/office/officeart/2009/3/layout/HorizontalOrganizationChart"/>
    <dgm:cxn modelId="{02BCF30E-B218-4A06-A8A4-571F8F366DD4}" type="presParOf" srcId="{40D4DABC-ADBF-1D43-9ED3-D2C3DD5C1794}" destId="{C06A2BA1-693C-794E-8474-50F6F6E13757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3B73E85-8134-4443-8874-83B2DF7D87F3}" type="doc">
      <dgm:prSet loTypeId="urn:microsoft.com/office/officeart/2009/3/layout/HorizontalOrganizationChart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65E9023-82F1-4545-BB51-FC2ACA92D75B}">
      <dgm:prSet phldrT="[Text]"/>
      <dgm:spPr/>
      <dgm:t>
        <a:bodyPr/>
        <a:lstStyle/>
        <a:p>
          <a:r>
            <a:rPr lang="en-US" dirty="0"/>
            <a:t>Mutual funds</a:t>
          </a:r>
        </a:p>
      </dgm:t>
    </dgm:pt>
    <dgm:pt modelId="{8E9A6072-747A-C443-9D9B-351199170536}" type="parTrans" cxnId="{E944A336-7635-B346-B5F6-3514ADC938C0}">
      <dgm:prSet/>
      <dgm:spPr/>
      <dgm:t>
        <a:bodyPr/>
        <a:lstStyle/>
        <a:p>
          <a:endParaRPr lang="en-US"/>
        </a:p>
      </dgm:t>
    </dgm:pt>
    <dgm:pt modelId="{CA5E89CC-A7EA-6847-937E-6804D4706A75}" type="sibTrans" cxnId="{E944A336-7635-B346-B5F6-3514ADC938C0}">
      <dgm:prSet/>
      <dgm:spPr/>
      <dgm:t>
        <a:bodyPr/>
        <a:lstStyle/>
        <a:p>
          <a:endParaRPr lang="en-US"/>
        </a:p>
      </dgm:t>
    </dgm:pt>
    <dgm:pt modelId="{902B0CAF-38C7-104E-887F-4BA35E695D4D}">
      <dgm:prSet phldrT="[Text]"/>
      <dgm:spPr/>
      <dgm:t>
        <a:bodyPr/>
        <a:lstStyle/>
        <a:p>
          <a:r>
            <a:rPr lang="en-US" dirty="0"/>
            <a:t>Equity schemes</a:t>
          </a:r>
        </a:p>
      </dgm:t>
    </dgm:pt>
    <dgm:pt modelId="{0E5F9CA7-2F1E-214A-AEC1-0B082863BE2D}" type="parTrans" cxnId="{804AF65F-9094-7B42-931A-3BA41B9E6D6C}">
      <dgm:prSet/>
      <dgm:spPr/>
      <dgm:t>
        <a:bodyPr/>
        <a:lstStyle/>
        <a:p>
          <a:endParaRPr lang="en-US"/>
        </a:p>
      </dgm:t>
    </dgm:pt>
    <dgm:pt modelId="{EB87F250-019B-5845-A645-89D5DA79545A}" type="sibTrans" cxnId="{804AF65F-9094-7B42-931A-3BA41B9E6D6C}">
      <dgm:prSet/>
      <dgm:spPr/>
      <dgm:t>
        <a:bodyPr/>
        <a:lstStyle/>
        <a:p>
          <a:endParaRPr lang="en-US"/>
        </a:p>
      </dgm:t>
    </dgm:pt>
    <dgm:pt modelId="{BCC7A927-5BAE-0647-9600-80B7F95DC747}">
      <dgm:prSet phldrT="[Text]"/>
      <dgm:spPr>
        <a:solidFill>
          <a:srgbClr val="002060"/>
        </a:solidFill>
      </dgm:spPr>
      <dgm:t>
        <a:bodyPr/>
        <a:lstStyle/>
        <a:p>
          <a:r>
            <a:rPr lang="en-US" dirty="0"/>
            <a:t>Debt schemes</a:t>
          </a:r>
        </a:p>
      </dgm:t>
    </dgm:pt>
    <dgm:pt modelId="{D2DAD628-1FEF-7D4D-B2E7-38EF847D93BD}" type="parTrans" cxnId="{03F4260B-575A-C245-80C3-99E2A2C8E482}">
      <dgm:prSet/>
      <dgm:spPr/>
      <dgm:t>
        <a:bodyPr/>
        <a:lstStyle/>
        <a:p>
          <a:endParaRPr lang="en-US"/>
        </a:p>
      </dgm:t>
    </dgm:pt>
    <dgm:pt modelId="{F5F173C9-14C1-BE44-B67A-606F25801AD3}" type="sibTrans" cxnId="{03F4260B-575A-C245-80C3-99E2A2C8E482}">
      <dgm:prSet/>
      <dgm:spPr/>
      <dgm:t>
        <a:bodyPr/>
        <a:lstStyle/>
        <a:p>
          <a:endParaRPr lang="en-US"/>
        </a:p>
      </dgm:t>
    </dgm:pt>
    <dgm:pt modelId="{588FB549-D1D6-CB4E-A6C5-922C7182390E}">
      <dgm:prSet phldrT="[Text]"/>
      <dgm:spPr/>
      <dgm:t>
        <a:bodyPr/>
        <a:lstStyle/>
        <a:p>
          <a:r>
            <a:rPr lang="en-US" dirty="0"/>
            <a:t>Hybrid schemes</a:t>
          </a:r>
        </a:p>
      </dgm:t>
    </dgm:pt>
    <dgm:pt modelId="{6782DDE0-0BC1-F943-BC93-E44A812A230C}" type="parTrans" cxnId="{5F9D9CD8-EF37-A349-9136-AEA8614A3F41}">
      <dgm:prSet/>
      <dgm:spPr/>
      <dgm:t>
        <a:bodyPr/>
        <a:lstStyle/>
        <a:p>
          <a:endParaRPr lang="en-US"/>
        </a:p>
      </dgm:t>
    </dgm:pt>
    <dgm:pt modelId="{85D9B577-BA94-5F45-A504-F957D31FF192}" type="sibTrans" cxnId="{5F9D9CD8-EF37-A349-9136-AEA8614A3F41}">
      <dgm:prSet/>
      <dgm:spPr/>
      <dgm:t>
        <a:bodyPr/>
        <a:lstStyle/>
        <a:p>
          <a:endParaRPr lang="en-US"/>
        </a:p>
      </dgm:t>
    </dgm:pt>
    <dgm:pt modelId="{756EA29D-8E6A-1C46-9B10-27918CA17A35}">
      <dgm:prSet/>
      <dgm:spPr/>
      <dgm:t>
        <a:bodyPr/>
        <a:lstStyle/>
        <a:p>
          <a:r>
            <a:rPr lang="en-US" dirty="0"/>
            <a:t>Solution oriented schemes</a:t>
          </a:r>
        </a:p>
      </dgm:t>
    </dgm:pt>
    <dgm:pt modelId="{BCB86A76-3F69-F145-A62A-FF7FDF7B4858}" type="parTrans" cxnId="{AE7CA09E-6956-F54A-B16D-836A819918A8}">
      <dgm:prSet/>
      <dgm:spPr/>
      <dgm:t>
        <a:bodyPr/>
        <a:lstStyle/>
        <a:p>
          <a:endParaRPr lang="en-US"/>
        </a:p>
      </dgm:t>
    </dgm:pt>
    <dgm:pt modelId="{944EB060-080D-F54A-8FF8-E71198A5996C}" type="sibTrans" cxnId="{AE7CA09E-6956-F54A-B16D-836A819918A8}">
      <dgm:prSet/>
      <dgm:spPr/>
      <dgm:t>
        <a:bodyPr/>
        <a:lstStyle/>
        <a:p>
          <a:endParaRPr lang="en-US"/>
        </a:p>
      </dgm:t>
    </dgm:pt>
    <dgm:pt modelId="{D6EF0B99-D398-6A44-9BD2-B61DAB287B60}">
      <dgm:prSet/>
      <dgm:spPr/>
      <dgm:t>
        <a:bodyPr/>
        <a:lstStyle/>
        <a:p>
          <a:r>
            <a:rPr lang="en-US" dirty="0"/>
            <a:t>Other schemes</a:t>
          </a:r>
        </a:p>
      </dgm:t>
    </dgm:pt>
    <dgm:pt modelId="{D268D09D-CC70-294E-B4D1-B476575B1D8F}" type="parTrans" cxnId="{6E18ED4B-B43E-2D4B-898E-65B0FE698A2F}">
      <dgm:prSet/>
      <dgm:spPr/>
      <dgm:t>
        <a:bodyPr/>
        <a:lstStyle/>
        <a:p>
          <a:endParaRPr lang="en-US"/>
        </a:p>
      </dgm:t>
    </dgm:pt>
    <dgm:pt modelId="{64A43F3B-16A1-324F-880F-EBCB1E14F934}" type="sibTrans" cxnId="{6E18ED4B-B43E-2D4B-898E-65B0FE698A2F}">
      <dgm:prSet/>
      <dgm:spPr/>
      <dgm:t>
        <a:bodyPr/>
        <a:lstStyle/>
        <a:p>
          <a:endParaRPr lang="en-US"/>
        </a:p>
      </dgm:t>
    </dgm:pt>
    <dgm:pt modelId="{3FA445C0-8774-1F44-BBC3-E49EB93E0FDF}" type="pres">
      <dgm:prSet presAssocID="{D3B73E85-8134-4443-8874-83B2DF7D87F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40D4DABC-ADBF-1D43-9ED3-D2C3DD5C1794}" type="pres">
      <dgm:prSet presAssocID="{F65E9023-82F1-4545-BB51-FC2ACA92D75B}" presName="hierRoot1" presStyleCnt="0">
        <dgm:presLayoutVars>
          <dgm:hierBranch val="init"/>
        </dgm:presLayoutVars>
      </dgm:prSet>
      <dgm:spPr/>
    </dgm:pt>
    <dgm:pt modelId="{EDC14A4F-F80B-F246-BA1D-5E38134206CB}" type="pres">
      <dgm:prSet presAssocID="{F65E9023-82F1-4545-BB51-FC2ACA92D75B}" presName="rootComposite1" presStyleCnt="0"/>
      <dgm:spPr/>
    </dgm:pt>
    <dgm:pt modelId="{C01EA777-85D9-A241-B5F2-42FCB0B96469}" type="pres">
      <dgm:prSet presAssocID="{F65E9023-82F1-4545-BB51-FC2ACA92D75B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02E8595-5DFB-8D42-98E0-2E104E1BFEE7}" type="pres">
      <dgm:prSet presAssocID="{F65E9023-82F1-4545-BB51-FC2ACA92D75B}" presName="rootConnector1" presStyleLbl="node1" presStyleIdx="0" presStyleCnt="0"/>
      <dgm:spPr/>
      <dgm:t>
        <a:bodyPr/>
        <a:lstStyle/>
        <a:p>
          <a:endParaRPr lang="en-US"/>
        </a:p>
      </dgm:t>
    </dgm:pt>
    <dgm:pt modelId="{051209CE-3B3F-824C-91F7-CEF93490BDB5}" type="pres">
      <dgm:prSet presAssocID="{F65E9023-82F1-4545-BB51-FC2ACA92D75B}" presName="hierChild2" presStyleCnt="0"/>
      <dgm:spPr/>
    </dgm:pt>
    <dgm:pt modelId="{4860ED1D-4082-AD4A-A81C-70E12AB94791}" type="pres">
      <dgm:prSet presAssocID="{0E5F9CA7-2F1E-214A-AEC1-0B082863BE2D}" presName="Name64" presStyleLbl="parChTrans1D2" presStyleIdx="0" presStyleCnt="5"/>
      <dgm:spPr/>
      <dgm:t>
        <a:bodyPr/>
        <a:lstStyle/>
        <a:p>
          <a:endParaRPr lang="en-US"/>
        </a:p>
      </dgm:t>
    </dgm:pt>
    <dgm:pt modelId="{458FF60E-CC27-EF49-9274-BE91E8104856}" type="pres">
      <dgm:prSet presAssocID="{902B0CAF-38C7-104E-887F-4BA35E695D4D}" presName="hierRoot2" presStyleCnt="0">
        <dgm:presLayoutVars>
          <dgm:hierBranch val="init"/>
        </dgm:presLayoutVars>
      </dgm:prSet>
      <dgm:spPr/>
    </dgm:pt>
    <dgm:pt modelId="{050D6FDD-1800-2A44-858E-F2B595A35198}" type="pres">
      <dgm:prSet presAssocID="{902B0CAF-38C7-104E-887F-4BA35E695D4D}" presName="rootComposite" presStyleCnt="0"/>
      <dgm:spPr/>
    </dgm:pt>
    <dgm:pt modelId="{4D3A0B22-6BAB-FB42-8B59-99385F49AAA3}" type="pres">
      <dgm:prSet presAssocID="{902B0CAF-38C7-104E-887F-4BA35E695D4D}" presName="rootText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99C1548-65F3-8C49-B5BE-8345D5E5C77A}" type="pres">
      <dgm:prSet presAssocID="{902B0CAF-38C7-104E-887F-4BA35E695D4D}" presName="rootConnector" presStyleLbl="node2" presStyleIdx="0" presStyleCnt="5"/>
      <dgm:spPr/>
      <dgm:t>
        <a:bodyPr/>
        <a:lstStyle/>
        <a:p>
          <a:endParaRPr lang="en-US"/>
        </a:p>
      </dgm:t>
    </dgm:pt>
    <dgm:pt modelId="{AC69B158-F9EE-5C41-91DD-1321F0239E25}" type="pres">
      <dgm:prSet presAssocID="{902B0CAF-38C7-104E-887F-4BA35E695D4D}" presName="hierChild4" presStyleCnt="0"/>
      <dgm:spPr/>
    </dgm:pt>
    <dgm:pt modelId="{D1AAB96B-9F98-BF4F-84BD-114405DD45F7}" type="pres">
      <dgm:prSet presAssocID="{902B0CAF-38C7-104E-887F-4BA35E695D4D}" presName="hierChild5" presStyleCnt="0"/>
      <dgm:spPr/>
    </dgm:pt>
    <dgm:pt modelId="{BC5605A1-BE46-284B-892B-04A2A8D18A50}" type="pres">
      <dgm:prSet presAssocID="{D2DAD628-1FEF-7D4D-B2E7-38EF847D93BD}" presName="Name64" presStyleLbl="parChTrans1D2" presStyleIdx="1" presStyleCnt="5"/>
      <dgm:spPr/>
      <dgm:t>
        <a:bodyPr/>
        <a:lstStyle/>
        <a:p>
          <a:endParaRPr lang="en-US"/>
        </a:p>
      </dgm:t>
    </dgm:pt>
    <dgm:pt modelId="{8C694297-A7AE-5745-A265-0621196512BE}" type="pres">
      <dgm:prSet presAssocID="{BCC7A927-5BAE-0647-9600-80B7F95DC747}" presName="hierRoot2" presStyleCnt="0">
        <dgm:presLayoutVars>
          <dgm:hierBranch val="init"/>
        </dgm:presLayoutVars>
      </dgm:prSet>
      <dgm:spPr/>
    </dgm:pt>
    <dgm:pt modelId="{3975EC09-612F-8C41-AE00-90FF5E9623EF}" type="pres">
      <dgm:prSet presAssocID="{BCC7A927-5BAE-0647-9600-80B7F95DC747}" presName="rootComposite" presStyleCnt="0"/>
      <dgm:spPr/>
    </dgm:pt>
    <dgm:pt modelId="{8A215D2B-7D0B-2846-B9C3-9F2682C6D9BB}" type="pres">
      <dgm:prSet presAssocID="{BCC7A927-5BAE-0647-9600-80B7F95DC747}" presName="rootText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95B7A98-7777-4848-86F2-528FB2F7F5CD}" type="pres">
      <dgm:prSet presAssocID="{BCC7A927-5BAE-0647-9600-80B7F95DC747}" presName="rootConnector" presStyleLbl="node2" presStyleIdx="1" presStyleCnt="5"/>
      <dgm:spPr/>
      <dgm:t>
        <a:bodyPr/>
        <a:lstStyle/>
        <a:p>
          <a:endParaRPr lang="en-US"/>
        </a:p>
      </dgm:t>
    </dgm:pt>
    <dgm:pt modelId="{9F33EB09-DFB8-9A4E-8710-2992393B2F6A}" type="pres">
      <dgm:prSet presAssocID="{BCC7A927-5BAE-0647-9600-80B7F95DC747}" presName="hierChild4" presStyleCnt="0"/>
      <dgm:spPr/>
    </dgm:pt>
    <dgm:pt modelId="{2C5A0A54-9DD3-4743-9D30-EFCFD7460606}" type="pres">
      <dgm:prSet presAssocID="{BCC7A927-5BAE-0647-9600-80B7F95DC747}" presName="hierChild5" presStyleCnt="0"/>
      <dgm:spPr/>
    </dgm:pt>
    <dgm:pt modelId="{C16A7FF9-2EDA-CB49-B47D-C846B8FFDA95}" type="pres">
      <dgm:prSet presAssocID="{6782DDE0-0BC1-F943-BC93-E44A812A230C}" presName="Name64" presStyleLbl="parChTrans1D2" presStyleIdx="2" presStyleCnt="5"/>
      <dgm:spPr/>
      <dgm:t>
        <a:bodyPr/>
        <a:lstStyle/>
        <a:p>
          <a:endParaRPr lang="en-US"/>
        </a:p>
      </dgm:t>
    </dgm:pt>
    <dgm:pt modelId="{BB0D1D42-2A9F-1B40-AA52-CBDE81FD799E}" type="pres">
      <dgm:prSet presAssocID="{588FB549-D1D6-CB4E-A6C5-922C7182390E}" presName="hierRoot2" presStyleCnt="0">
        <dgm:presLayoutVars>
          <dgm:hierBranch val="init"/>
        </dgm:presLayoutVars>
      </dgm:prSet>
      <dgm:spPr/>
    </dgm:pt>
    <dgm:pt modelId="{1BB5D5E0-8E22-9746-9463-3B5B25F59F2C}" type="pres">
      <dgm:prSet presAssocID="{588FB549-D1D6-CB4E-A6C5-922C7182390E}" presName="rootComposite" presStyleCnt="0"/>
      <dgm:spPr/>
    </dgm:pt>
    <dgm:pt modelId="{A692DB79-1A66-3446-AC27-06EFEF911F5D}" type="pres">
      <dgm:prSet presAssocID="{588FB549-D1D6-CB4E-A6C5-922C7182390E}" presName="rootText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DC3387C-AA7B-AD4C-988F-FC74508D7F3C}" type="pres">
      <dgm:prSet presAssocID="{588FB549-D1D6-CB4E-A6C5-922C7182390E}" presName="rootConnector" presStyleLbl="node2" presStyleIdx="2" presStyleCnt="5"/>
      <dgm:spPr/>
      <dgm:t>
        <a:bodyPr/>
        <a:lstStyle/>
        <a:p>
          <a:endParaRPr lang="en-US"/>
        </a:p>
      </dgm:t>
    </dgm:pt>
    <dgm:pt modelId="{7ABD2362-CF5F-EA46-A22B-2862AD3AFCB8}" type="pres">
      <dgm:prSet presAssocID="{588FB549-D1D6-CB4E-A6C5-922C7182390E}" presName="hierChild4" presStyleCnt="0"/>
      <dgm:spPr/>
    </dgm:pt>
    <dgm:pt modelId="{BEE23863-D61A-134A-BDB9-C5C135A8E979}" type="pres">
      <dgm:prSet presAssocID="{588FB549-D1D6-CB4E-A6C5-922C7182390E}" presName="hierChild5" presStyleCnt="0"/>
      <dgm:spPr/>
    </dgm:pt>
    <dgm:pt modelId="{D74C925B-CEC2-4A47-A6BE-4C578709AF62}" type="pres">
      <dgm:prSet presAssocID="{BCB86A76-3F69-F145-A62A-FF7FDF7B4858}" presName="Name64" presStyleLbl="parChTrans1D2" presStyleIdx="3" presStyleCnt="5"/>
      <dgm:spPr/>
      <dgm:t>
        <a:bodyPr/>
        <a:lstStyle/>
        <a:p>
          <a:endParaRPr lang="en-US"/>
        </a:p>
      </dgm:t>
    </dgm:pt>
    <dgm:pt modelId="{4C734698-47E0-E348-9468-6ED65557DD68}" type="pres">
      <dgm:prSet presAssocID="{756EA29D-8E6A-1C46-9B10-27918CA17A35}" presName="hierRoot2" presStyleCnt="0">
        <dgm:presLayoutVars>
          <dgm:hierBranch val="init"/>
        </dgm:presLayoutVars>
      </dgm:prSet>
      <dgm:spPr/>
    </dgm:pt>
    <dgm:pt modelId="{753F8754-8254-F94C-8887-31B9AF5F69C9}" type="pres">
      <dgm:prSet presAssocID="{756EA29D-8E6A-1C46-9B10-27918CA17A35}" presName="rootComposite" presStyleCnt="0"/>
      <dgm:spPr/>
    </dgm:pt>
    <dgm:pt modelId="{A809720F-930C-684E-AA12-5BDB85D28A3B}" type="pres">
      <dgm:prSet presAssocID="{756EA29D-8E6A-1C46-9B10-27918CA17A35}" presName="rootText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5F292E0-65B0-1E4F-81E9-D272E33774E6}" type="pres">
      <dgm:prSet presAssocID="{756EA29D-8E6A-1C46-9B10-27918CA17A35}" presName="rootConnector" presStyleLbl="node2" presStyleIdx="3" presStyleCnt="5"/>
      <dgm:spPr/>
      <dgm:t>
        <a:bodyPr/>
        <a:lstStyle/>
        <a:p>
          <a:endParaRPr lang="en-US"/>
        </a:p>
      </dgm:t>
    </dgm:pt>
    <dgm:pt modelId="{296700CB-5219-D842-8F7D-96E526B76E37}" type="pres">
      <dgm:prSet presAssocID="{756EA29D-8E6A-1C46-9B10-27918CA17A35}" presName="hierChild4" presStyleCnt="0"/>
      <dgm:spPr/>
    </dgm:pt>
    <dgm:pt modelId="{8543A7CA-6A64-3E48-8717-84F69015AA3F}" type="pres">
      <dgm:prSet presAssocID="{756EA29D-8E6A-1C46-9B10-27918CA17A35}" presName="hierChild5" presStyleCnt="0"/>
      <dgm:spPr/>
    </dgm:pt>
    <dgm:pt modelId="{71593386-ACD0-5740-87C3-FA13E7A50EF3}" type="pres">
      <dgm:prSet presAssocID="{D268D09D-CC70-294E-B4D1-B476575B1D8F}" presName="Name64" presStyleLbl="parChTrans1D2" presStyleIdx="4" presStyleCnt="5"/>
      <dgm:spPr/>
      <dgm:t>
        <a:bodyPr/>
        <a:lstStyle/>
        <a:p>
          <a:endParaRPr lang="en-US"/>
        </a:p>
      </dgm:t>
    </dgm:pt>
    <dgm:pt modelId="{00DEB7AF-396D-CE49-9AAA-7A7D98FE899D}" type="pres">
      <dgm:prSet presAssocID="{D6EF0B99-D398-6A44-9BD2-B61DAB287B60}" presName="hierRoot2" presStyleCnt="0">
        <dgm:presLayoutVars>
          <dgm:hierBranch val="init"/>
        </dgm:presLayoutVars>
      </dgm:prSet>
      <dgm:spPr/>
    </dgm:pt>
    <dgm:pt modelId="{CA34FF7E-084D-AC41-A2A8-4C8A40EDC5CF}" type="pres">
      <dgm:prSet presAssocID="{D6EF0B99-D398-6A44-9BD2-B61DAB287B60}" presName="rootComposite" presStyleCnt="0"/>
      <dgm:spPr/>
    </dgm:pt>
    <dgm:pt modelId="{E774F219-EA02-FF49-9040-EC6B2FCC1758}" type="pres">
      <dgm:prSet presAssocID="{D6EF0B99-D398-6A44-9BD2-B61DAB287B60}" presName="rootText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3E0A56F-EA57-4549-B2FD-002DC47A6739}" type="pres">
      <dgm:prSet presAssocID="{D6EF0B99-D398-6A44-9BD2-B61DAB287B60}" presName="rootConnector" presStyleLbl="node2" presStyleIdx="4" presStyleCnt="5"/>
      <dgm:spPr/>
      <dgm:t>
        <a:bodyPr/>
        <a:lstStyle/>
        <a:p>
          <a:endParaRPr lang="en-US"/>
        </a:p>
      </dgm:t>
    </dgm:pt>
    <dgm:pt modelId="{1A1C03E7-B6B3-7D41-8FE6-A0271E53E5EB}" type="pres">
      <dgm:prSet presAssocID="{D6EF0B99-D398-6A44-9BD2-B61DAB287B60}" presName="hierChild4" presStyleCnt="0"/>
      <dgm:spPr/>
    </dgm:pt>
    <dgm:pt modelId="{35359389-700B-BA41-BB08-1511287F2D71}" type="pres">
      <dgm:prSet presAssocID="{D6EF0B99-D398-6A44-9BD2-B61DAB287B60}" presName="hierChild5" presStyleCnt="0"/>
      <dgm:spPr/>
    </dgm:pt>
    <dgm:pt modelId="{C06A2BA1-693C-794E-8474-50F6F6E13757}" type="pres">
      <dgm:prSet presAssocID="{F65E9023-82F1-4545-BB51-FC2ACA92D75B}" presName="hierChild3" presStyleCnt="0"/>
      <dgm:spPr/>
    </dgm:pt>
  </dgm:ptLst>
  <dgm:cxnLst>
    <dgm:cxn modelId="{18274BA1-CBFD-40E5-8587-E5423D7EB6A2}" type="presOf" srcId="{588FB549-D1D6-CB4E-A6C5-922C7182390E}" destId="{A692DB79-1A66-3446-AC27-06EFEF911F5D}" srcOrd="0" destOrd="0" presId="urn:microsoft.com/office/officeart/2009/3/layout/HorizontalOrganizationChart"/>
    <dgm:cxn modelId="{D7D55FF0-2F18-4CEB-A543-9BE22A974F3C}" type="presOf" srcId="{D6EF0B99-D398-6A44-9BD2-B61DAB287B60}" destId="{53E0A56F-EA57-4549-B2FD-002DC47A6739}" srcOrd="1" destOrd="0" presId="urn:microsoft.com/office/officeart/2009/3/layout/HorizontalOrganizationChart"/>
    <dgm:cxn modelId="{4994582F-D567-46C2-8B77-BBA9C2BD9AF4}" type="presOf" srcId="{0E5F9CA7-2F1E-214A-AEC1-0B082863BE2D}" destId="{4860ED1D-4082-AD4A-A81C-70E12AB94791}" srcOrd="0" destOrd="0" presId="urn:microsoft.com/office/officeart/2009/3/layout/HorizontalOrganizationChart"/>
    <dgm:cxn modelId="{6E18ED4B-B43E-2D4B-898E-65B0FE698A2F}" srcId="{F65E9023-82F1-4545-BB51-FC2ACA92D75B}" destId="{D6EF0B99-D398-6A44-9BD2-B61DAB287B60}" srcOrd="4" destOrd="0" parTransId="{D268D09D-CC70-294E-B4D1-B476575B1D8F}" sibTransId="{64A43F3B-16A1-324F-880F-EBCB1E14F934}"/>
    <dgm:cxn modelId="{221424AE-686F-449D-A593-0C653405C005}" type="presOf" srcId="{D3B73E85-8134-4443-8874-83B2DF7D87F3}" destId="{3FA445C0-8774-1F44-BBC3-E49EB93E0FDF}" srcOrd="0" destOrd="0" presId="urn:microsoft.com/office/officeart/2009/3/layout/HorizontalOrganizationChart"/>
    <dgm:cxn modelId="{AE7CA09E-6956-F54A-B16D-836A819918A8}" srcId="{F65E9023-82F1-4545-BB51-FC2ACA92D75B}" destId="{756EA29D-8E6A-1C46-9B10-27918CA17A35}" srcOrd="3" destOrd="0" parTransId="{BCB86A76-3F69-F145-A62A-FF7FDF7B4858}" sibTransId="{944EB060-080D-F54A-8FF8-E71198A5996C}"/>
    <dgm:cxn modelId="{B7FA60B1-4864-402F-9AFF-F39658589277}" type="presOf" srcId="{902B0CAF-38C7-104E-887F-4BA35E695D4D}" destId="{4D3A0B22-6BAB-FB42-8B59-99385F49AAA3}" srcOrd="0" destOrd="0" presId="urn:microsoft.com/office/officeart/2009/3/layout/HorizontalOrganizationChart"/>
    <dgm:cxn modelId="{E944A336-7635-B346-B5F6-3514ADC938C0}" srcId="{D3B73E85-8134-4443-8874-83B2DF7D87F3}" destId="{F65E9023-82F1-4545-BB51-FC2ACA92D75B}" srcOrd="0" destOrd="0" parTransId="{8E9A6072-747A-C443-9D9B-351199170536}" sibTransId="{CA5E89CC-A7EA-6847-937E-6804D4706A75}"/>
    <dgm:cxn modelId="{4F9AE301-979B-45A0-9B5E-BF4F1DC1AC59}" type="presOf" srcId="{6782DDE0-0BC1-F943-BC93-E44A812A230C}" destId="{C16A7FF9-2EDA-CB49-B47D-C846B8FFDA95}" srcOrd="0" destOrd="0" presId="urn:microsoft.com/office/officeart/2009/3/layout/HorizontalOrganizationChart"/>
    <dgm:cxn modelId="{F97EF808-E1CB-4998-88B1-2D9A46224F0D}" type="presOf" srcId="{D2DAD628-1FEF-7D4D-B2E7-38EF847D93BD}" destId="{BC5605A1-BE46-284B-892B-04A2A8D18A50}" srcOrd="0" destOrd="0" presId="urn:microsoft.com/office/officeart/2009/3/layout/HorizontalOrganizationChart"/>
    <dgm:cxn modelId="{71E3EC6C-629F-48A2-9BD0-2F6F06861111}" type="presOf" srcId="{BCB86A76-3F69-F145-A62A-FF7FDF7B4858}" destId="{D74C925B-CEC2-4A47-A6BE-4C578709AF62}" srcOrd="0" destOrd="0" presId="urn:microsoft.com/office/officeart/2009/3/layout/HorizontalOrganizationChart"/>
    <dgm:cxn modelId="{86A3979F-0927-42AA-9CF6-57E34770D7E5}" type="presOf" srcId="{D268D09D-CC70-294E-B4D1-B476575B1D8F}" destId="{71593386-ACD0-5740-87C3-FA13E7A50EF3}" srcOrd="0" destOrd="0" presId="urn:microsoft.com/office/officeart/2009/3/layout/HorizontalOrganizationChart"/>
    <dgm:cxn modelId="{63905A19-C60D-4401-8496-8F69C1850D09}" type="presOf" srcId="{588FB549-D1D6-CB4E-A6C5-922C7182390E}" destId="{ADC3387C-AA7B-AD4C-988F-FC74508D7F3C}" srcOrd="1" destOrd="0" presId="urn:microsoft.com/office/officeart/2009/3/layout/HorizontalOrganizationChart"/>
    <dgm:cxn modelId="{6C1FA07A-51A9-4C22-80D4-393EDE4B6417}" type="presOf" srcId="{756EA29D-8E6A-1C46-9B10-27918CA17A35}" destId="{A809720F-930C-684E-AA12-5BDB85D28A3B}" srcOrd="0" destOrd="0" presId="urn:microsoft.com/office/officeart/2009/3/layout/HorizontalOrganizationChart"/>
    <dgm:cxn modelId="{612CF8A5-94A4-44B2-8B0E-2F615071DD5B}" type="presOf" srcId="{BCC7A927-5BAE-0647-9600-80B7F95DC747}" destId="{8A215D2B-7D0B-2846-B9C3-9F2682C6D9BB}" srcOrd="0" destOrd="0" presId="urn:microsoft.com/office/officeart/2009/3/layout/HorizontalOrganizationChart"/>
    <dgm:cxn modelId="{AB4C9ACC-8ECD-4A8C-A413-EC63D88538B8}" type="presOf" srcId="{902B0CAF-38C7-104E-887F-4BA35E695D4D}" destId="{099C1548-65F3-8C49-B5BE-8345D5E5C77A}" srcOrd="1" destOrd="0" presId="urn:microsoft.com/office/officeart/2009/3/layout/HorizontalOrganizationChart"/>
    <dgm:cxn modelId="{15FAFC69-65D0-4D37-83E5-ADFC0424689A}" type="presOf" srcId="{F65E9023-82F1-4545-BB51-FC2ACA92D75B}" destId="{C01EA777-85D9-A241-B5F2-42FCB0B96469}" srcOrd="0" destOrd="0" presId="urn:microsoft.com/office/officeart/2009/3/layout/HorizontalOrganizationChart"/>
    <dgm:cxn modelId="{A5461C64-6BA1-4B7F-B2FD-D8703D34AED7}" type="presOf" srcId="{F65E9023-82F1-4545-BB51-FC2ACA92D75B}" destId="{D02E8595-5DFB-8D42-98E0-2E104E1BFEE7}" srcOrd="1" destOrd="0" presId="urn:microsoft.com/office/officeart/2009/3/layout/HorizontalOrganizationChart"/>
    <dgm:cxn modelId="{F4E24706-709E-4A2F-B988-8B7CA5F85F05}" type="presOf" srcId="{D6EF0B99-D398-6A44-9BD2-B61DAB287B60}" destId="{E774F219-EA02-FF49-9040-EC6B2FCC1758}" srcOrd="0" destOrd="0" presId="urn:microsoft.com/office/officeart/2009/3/layout/HorizontalOrganizationChart"/>
    <dgm:cxn modelId="{03F4260B-575A-C245-80C3-99E2A2C8E482}" srcId="{F65E9023-82F1-4545-BB51-FC2ACA92D75B}" destId="{BCC7A927-5BAE-0647-9600-80B7F95DC747}" srcOrd="1" destOrd="0" parTransId="{D2DAD628-1FEF-7D4D-B2E7-38EF847D93BD}" sibTransId="{F5F173C9-14C1-BE44-B67A-606F25801AD3}"/>
    <dgm:cxn modelId="{EDC0F9C7-AF24-476F-9CFA-19E05C31DEED}" type="presOf" srcId="{756EA29D-8E6A-1C46-9B10-27918CA17A35}" destId="{75F292E0-65B0-1E4F-81E9-D272E33774E6}" srcOrd="1" destOrd="0" presId="urn:microsoft.com/office/officeart/2009/3/layout/HorizontalOrganizationChart"/>
    <dgm:cxn modelId="{B7A0754E-95E2-4C61-B4EE-34FC9ACA0F3F}" type="presOf" srcId="{BCC7A927-5BAE-0647-9600-80B7F95DC747}" destId="{E95B7A98-7777-4848-86F2-528FB2F7F5CD}" srcOrd="1" destOrd="0" presId="urn:microsoft.com/office/officeart/2009/3/layout/HorizontalOrganizationChart"/>
    <dgm:cxn modelId="{804AF65F-9094-7B42-931A-3BA41B9E6D6C}" srcId="{F65E9023-82F1-4545-BB51-FC2ACA92D75B}" destId="{902B0CAF-38C7-104E-887F-4BA35E695D4D}" srcOrd="0" destOrd="0" parTransId="{0E5F9CA7-2F1E-214A-AEC1-0B082863BE2D}" sibTransId="{EB87F250-019B-5845-A645-89D5DA79545A}"/>
    <dgm:cxn modelId="{5F9D9CD8-EF37-A349-9136-AEA8614A3F41}" srcId="{F65E9023-82F1-4545-BB51-FC2ACA92D75B}" destId="{588FB549-D1D6-CB4E-A6C5-922C7182390E}" srcOrd="2" destOrd="0" parTransId="{6782DDE0-0BC1-F943-BC93-E44A812A230C}" sibTransId="{85D9B577-BA94-5F45-A504-F957D31FF192}"/>
    <dgm:cxn modelId="{5D05E8DB-FC0B-4B4B-98AC-E70E25C28AEA}" type="presParOf" srcId="{3FA445C0-8774-1F44-BBC3-E49EB93E0FDF}" destId="{40D4DABC-ADBF-1D43-9ED3-D2C3DD5C1794}" srcOrd="0" destOrd="0" presId="urn:microsoft.com/office/officeart/2009/3/layout/HorizontalOrganizationChart"/>
    <dgm:cxn modelId="{26AD413F-DE37-41E5-A4EC-113A08C6FBCA}" type="presParOf" srcId="{40D4DABC-ADBF-1D43-9ED3-D2C3DD5C1794}" destId="{EDC14A4F-F80B-F246-BA1D-5E38134206CB}" srcOrd="0" destOrd="0" presId="urn:microsoft.com/office/officeart/2009/3/layout/HorizontalOrganizationChart"/>
    <dgm:cxn modelId="{AE22EAAE-B8E3-4000-83A4-8C6145987B98}" type="presParOf" srcId="{EDC14A4F-F80B-F246-BA1D-5E38134206CB}" destId="{C01EA777-85D9-A241-B5F2-42FCB0B96469}" srcOrd="0" destOrd="0" presId="urn:microsoft.com/office/officeart/2009/3/layout/HorizontalOrganizationChart"/>
    <dgm:cxn modelId="{5F53B1CB-28D3-47C8-AF82-4CBD9CF088B8}" type="presParOf" srcId="{EDC14A4F-F80B-F246-BA1D-5E38134206CB}" destId="{D02E8595-5DFB-8D42-98E0-2E104E1BFEE7}" srcOrd="1" destOrd="0" presId="urn:microsoft.com/office/officeart/2009/3/layout/HorizontalOrganizationChart"/>
    <dgm:cxn modelId="{2C7F67EB-15ED-4B44-A91E-95C58F188ABF}" type="presParOf" srcId="{40D4DABC-ADBF-1D43-9ED3-D2C3DD5C1794}" destId="{051209CE-3B3F-824C-91F7-CEF93490BDB5}" srcOrd="1" destOrd="0" presId="urn:microsoft.com/office/officeart/2009/3/layout/HorizontalOrganizationChart"/>
    <dgm:cxn modelId="{5799C72D-6B15-45B3-B2FF-B0E859867BCB}" type="presParOf" srcId="{051209CE-3B3F-824C-91F7-CEF93490BDB5}" destId="{4860ED1D-4082-AD4A-A81C-70E12AB94791}" srcOrd="0" destOrd="0" presId="urn:microsoft.com/office/officeart/2009/3/layout/HorizontalOrganizationChart"/>
    <dgm:cxn modelId="{AC26E4D5-C6CD-44C6-9D4C-95E8177774F4}" type="presParOf" srcId="{051209CE-3B3F-824C-91F7-CEF93490BDB5}" destId="{458FF60E-CC27-EF49-9274-BE91E8104856}" srcOrd="1" destOrd="0" presId="urn:microsoft.com/office/officeart/2009/3/layout/HorizontalOrganizationChart"/>
    <dgm:cxn modelId="{9551AB8D-EE39-45C7-B165-3A83BB372A60}" type="presParOf" srcId="{458FF60E-CC27-EF49-9274-BE91E8104856}" destId="{050D6FDD-1800-2A44-858E-F2B595A35198}" srcOrd="0" destOrd="0" presId="urn:microsoft.com/office/officeart/2009/3/layout/HorizontalOrganizationChart"/>
    <dgm:cxn modelId="{B8A537EA-4B8E-473A-8C16-CB0E12B2AE12}" type="presParOf" srcId="{050D6FDD-1800-2A44-858E-F2B595A35198}" destId="{4D3A0B22-6BAB-FB42-8B59-99385F49AAA3}" srcOrd="0" destOrd="0" presId="urn:microsoft.com/office/officeart/2009/3/layout/HorizontalOrganizationChart"/>
    <dgm:cxn modelId="{9274CCC0-24BF-4E61-9707-BC3A30556479}" type="presParOf" srcId="{050D6FDD-1800-2A44-858E-F2B595A35198}" destId="{099C1548-65F3-8C49-B5BE-8345D5E5C77A}" srcOrd="1" destOrd="0" presId="urn:microsoft.com/office/officeart/2009/3/layout/HorizontalOrganizationChart"/>
    <dgm:cxn modelId="{00B653EB-03BA-453F-B0A9-845FBA995402}" type="presParOf" srcId="{458FF60E-CC27-EF49-9274-BE91E8104856}" destId="{AC69B158-F9EE-5C41-91DD-1321F0239E25}" srcOrd="1" destOrd="0" presId="urn:microsoft.com/office/officeart/2009/3/layout/HorizontalOrganizationChart"/>
    <dgm:cxn modelId="{B76EAD02-2E68-43F3-A089-59C0E67A0586}" type="presParOf" srcId="{458FF60E-CC27-EF49-9274-BE91E8104856}" destId="{D1AAB96B-9F98-BF4F-84BD-114405DD45F7}" srcOrd="2" destOrd="0" presId="urn:microsoft.com/office/officeart/2009/3/layout/HorizontalOrganizationChart"/>
    <dgm:cxn modelId="{F6B6F151-23D3-4E15-A803-1EF7EDF5B912}" type="presParOf" srcId="{051209CE-3B3F-824C-91F7-CEF93490BDB5}" destId="{BC5605A1-BE46-284B-892B-04A2A8D18A50}" srcOrd="2" destOrd="0" presId="urn:microsoft.com/office/officeart/2009/3/layout/HorizontalOrganizationChart"/>
    <dgm:cxn modelId="{705524D7-16B6-4FB0-8824-02A6CD214B49}" type="presParOf" srcId="{051209CE-3B3F-824C-91F7-CEF93490BDB5}" destId="{8C694297-A7AE-5745-A265-0621196512BE}" srcOrd="3" destOrd="0" presId="urn:microsoft.com/office/officeart/2009/3/layout/HorizontalOrganizationChart"/>
    <dgm:cxn modelId="{BE567C81-FDEF-4195-9AFA-3614CDA4CF7E}" type="presParOf" srcId="{8C694297-A7AE-5745-A265-0621196512BE}" destId="{3975EC09-612F-8C41-AE00-90FF5E9623EF}" srcOrd="0" destOrd="0" presId="urn:microsoft.com/office/officeart/2009/3/layout/HorizontalOrganizationChart"/>
    <dgm:cxn modelId="{CDFA6536-A926-4381-A1EE-B2B7E117BAEB}" type="presParOf" srcId="{3975EC09-612F-8C41-AE00-90FF5E9623EF}" destId="{8A215D2B-7D0B-2846-B9C3-9F2682C6D9BB}" srcOrd="0" destOrd="0" presId="urn:microsoft.com/office/officeart/2009/3/layout/HorizontalOrganizationChart"/>
    <dgm:cxn modelId="{D48DB0A1-E1EC-411A-81A0-F2C68BE6F6F3}" type="presParOf" srcId="{3975EC09-612F-8C41-AE00-90FF5E9623EF}" destId="{E95B7A98-7777-4848-86F2-528FB2F7F5CD}" srcOrd="1" destOrd="0" presId="urn:microsoft.com/office/officeart/2009/3/layout/HorizontalOrganizationChart"/>
    <dgm:cxn modelId="{EAA52FCE-FD1E-429F-9025-A59DFD1013D8}" type="presParOf" srcId="{8C694297-A7AE-5745-A265-0621196512BE}" destId="{9F33EB09-DFB8-9A4E-8710-2992393B2F6A}" srcOrd="1" destOrd="0" presId="urn:microsoft.com/office/officeart/2009/3/layout/HorizontalOrganizationChart"/>
    <dgm:cxn modelId="{C7E6A52F-0CC5-4432-BFB3-24B9EE645F9B}" type="presParOf" srcId="{8C694297-A7AE-5745-A265-0621196512BE}" destId="{2C5A0A54-9DD3-4743-9D30-EFCFD7460606}" srcOrd="2" destOrd="0" presId="urn:microsoft.com/office/officeart/2009/3/layout/HorizontalOrganizationChart"/>
    <dgm:cxn modelId="{68C17991-D63C-4F58-A6C1-B8200B752B31}" type="presParOf" srcId="{051209CE-3B3F-824C-91F7-CEF93490BDB5}" destId="{C16A7FF9-2EDA-CB49-B47D-C846B8FFDA95}" srcOrd="4" destOrd="0" presId="urn:microsoft.com/office/officeart/2009/3/layout/HorizontalOrganizationChart"/>
    <dgm:cxn modelId="{96603D43-AF8C-4B90-B8D3-40F53CF35588}" type="presParOf" srcId="{051209CE-3B3F-824C-91F7-CEF93490BDB5}" destId="{BB0D1D42-2A9F-1B40-AA52-CBDE81FD799E}" srcOrd="5" destOrd="0" presId="urn:microsoft.com/office/officeart/2009/3/layout/HorizontalOrganizationChart"/>
    <dgm:cxn modelId="{D9B20B48-97C1-472E-8730-127FC746526F}" type="presParOf" srcId="{BB0D1D42-2A9F-1B40-AA52-CBDE81FD799E}" destId="{1BB5D5E0-8E22-9746-9463-3B5B25F59F2C}" srcOrd="0" destOrd="0" presId="urn:microsoft.com/office/officeart/2009/3/layout/HorizontalOrganizationChart"/>
    <dgm:cxn modelId="{295107C0-0777-4E80-8F23-34D99B69AC0D}" type="presParOf" srcId="{1BB5D5E0-8E22-9746-9463-3B5B25F59F2C}" destId="{A692DB79-1A66-3446-AC27-06EFEF911F5D}" srcOrd="0" destOrd="0" presId="urn:microsoft.com/office/officeart/2009/3/layout/HorizontalOrganizationChart"/>
    <dgm:cxn modelId="{2D738B97-27E1-4C6C-B4EC-EDE57FCE1E09}" type="presParOf" srcId="{1BB5D5E0-8E22-9746-9463-3B5B25F59F2C}" destId="{ADC3387C-AA7B-AD4C-988F-FC74508D7F3C}" srcOrd="1" destOrd="0" presId="urn:microsoft.com/office/officeart/2009/3/layout/HorizontalOrganizationChart"/>
    <dgm:cxn modelId="{747FF0DC-1F03-4EC5-A60E-90AC062E080E}" type="presParOf" srcId="{BB0D1D42-2A9F-1B40-AA52-CBDE81FD799E}" destId="{7ABD2362-CF5F-EA46-A22B-2862AD3AFCB8}" srcOrd="1" destOrd="0" presId="urn:microsoft.com/office/officeart/2009/3/layout/HorizontalOrganizationChart"/>
    <dgm:cxn modelId="{B8374853-6BC1-4FFF-871B-05AE08E95447}" type="presParOf" srcId="{BB0D1D42-2A9F-1B40-AA52-CBDE81FD799E}" destId="{BEE23863-D61A-134A-BDB9-C5C135A8E979}" srcOrd="2" destOrd="0" presId="urn:microsoft.com/office/officeart/2009/3/layout/HorizontalOrganizationChart"/>
    <dgm:cxn modelId="{D636121E-8453-483C-A448-D7A5227CFB0C}" type="presParOf" srcId="{051209CE-3B3F-824C-91F7-CEF93490BDB5}" destId="{D74C925B-CEC2-4A47-A6BE-4C578709AF62}" srcOrd="6" destOrd="0" presId="urn:microsoft.com/office/officeart/2009/3/layout/HorizontalOrganizationChart"/>
    <dgm:cxn modelId="{40BC5FFF-ECBB-4505-B886-01D142F50619}" type="presParOf" srcId="{051209CE-3B3F-824C-91F7-CEF93490BDB5}" destId="{4C734698-47E0-E348-9468-6ED65557DD68}" srcOrd="7" destOrd="0" presId="urn:microsoft.com/office/officeart/2009/3/layout/HorizontalOrganizationChart"/>
    <dgm:cxn modelId="{7F9D35B7-4FF0-44EC-9822-6C1492D12321}" type="presParOf" srcId="{4C734698-47E0-E348-9468-6ED65557DD68}" destId="{753F8754-8254-F94C-8887-31B9AF5F69C9}" srcOrd="0" destOrd="0" presId="urn:microsoft.com/office/officeart/2009/3/layout/HorizontalOrganizationChart"/>
    <dgm:cxn modelId="{6BA50B8C-B41E-4B29-83CB-DD3D0DC014CE}" type="presParOf" srcId="{753F8754-8254-F94C-8887-31B9AF5F69C9}" destId="{A809720F-930C-684E-AA12-5BDB85D28A3B}" srcOrd="0" destOrd="0" presId="urn:microsoft.com/office/officeart/2009/3/layout/HorizontalOrganizationChart"/>
    <dgm:cxn modelId="{4E6E3D45-9DCD-4C20-A51C-CE3EFD5FAA6B}" type="presParOf" srcId="{753F8754-8254-F94C-8887-31B9AF5F69C9}" destId="{75F292E0-65B0-1E4F-81E9-D272E33774E6}" srcOrd="1" destOrd="0" presId="urn:microsoft.com/office/officeart/2009/3/layout/HorizontalOrganizationChart"/>
    <dgm:cxn modelId="{02967C6A-A65C-483F-9238-90A847DD40E3}" type="presParOf" srcId="{4C734698-47E0-E348-9468-6ED65557DD68}" destId="{296700CB-5219-D842-8F7D-96E526B76E37}" srcOrd="1" destOrd="0" presId="urn:microsoft.com/office/officeart/2009/3/layout/HorizontalOrganizationChart"/>
    <dgm:cxn modelId="{34499CE4-E9B5-43D2-9F64-A58A1738E6AB}" type="presParOf" srcId="{4C734698-47E0-E348-9468-6ED65557DD68}" destId="{8543A7CA-6A64-3E48-8717-84F69015AA3F}" srcOrd="2" destOrd="0" presId="urn:microsoft.com/office/officeart/2009/3/layout/HorizontalOrganizationChart"/>
    <dgm:cxn modelId="{FF8106A8-6A6C-42CD-ADB6-28E8DDEA701A}" type="presParOf" srcId="{051209CE-3B3F-824C-91F7-CEF93490BDB5}" destId="{71593386-ACD0-5740-87C3-FA13E7A50EF3}" srcOrd="8" destOrd="0" presId="urn:microsoft.com/office/officeart/2009/3/layout/HorizontalOrganizationChart"/>
    <dgm:cxn modelId="{BDF89D1B-FAB9-47A6-8BBC-2B465CFEE189}" type="presParOf" srcId="{051209CE-3B3F-824C-91F7-CEF93490BDB5}" destId="{00DEB7AF-396D-CE49-9AAA-7A7D98FE899D}" srcOrd="9" destOrd="0" presId="urn:microsoft.com/office/officeart/2009/3/layout/HorizontalOrganizationChart"/>
    <dgm:cxn modelId="{4F1897E4-B7CC-49B3-90EE-60E67BB15287}" type="presParOf" srcId="{00DEB7AF-396D-CE49-9AAA-7A7D98FE899D}" destId="{CA34FF7E-084D-AC41-A2A8-4C8A40EDC5CF}" srcOrd="0" destOrd="0" presId="urn:microsoft.com/office/officeart/2009/3/layout/HorizontalOrganizationChart"/>
    <dgm:cxn modelId="{007A848C-A628-4B09-91CF-2669DA54CECC}" type="presParOf" srcId="{CA34FF7E-084D-AC41-A2A8-4C8A40EDC5CF}" destId="{E774F219-EA02-FF49-9040-EC6B2FCC1758}" srcOrd="0" destOrd="0" presId="urn:microsoft.com/office/officeart/2009/3/layout/HorizontalOrganizationChart"/>
    <dgm:cxn modelId="{D0DDDA97-0C60-406C-BEC1-5532A19DDFC9}" type="presParOf" srcId="{CA34FF7E-084D-AC41-A2A8-4C8A40EDC5CF}" destId="{53E0A56F-EA57-4549-B2FD-002DC47A6739}" srcOrd="1" destOrd="0" presId="urn:microsoft.com/office/officeart/2009/3/layout/HorizontalOrganizationChart"/>
    <dgm:cxn modelId="{82BBAE21-C1FE-406F-B842-FD1ADB5C5BD6}" type="presParOf" srcId="{00DEB7AF-396D-CE49-9AAA-7A7D98FE899D}" destId="{1A1C03E7-B6B3-7D41-8FE6-A0271E53E5EB}" srcOrd="1" destOrd="0" presId="urn:microsoft.com/office/officeart/2009/3/layout/HorizontalOrganizationChart"/>
    <dgm:cxn modelId="{3783B35F-6DE4-4677-8FFB-F95C4F6D27B1}" type="presParOf" srcId="{00DEB7AF-396D-CE49-9AAA-7A7D98FE899D}" destId="{35359389-700B-BA41-BB08-1511287F2D71}" srcOrd="2" destOrd="0" presId="urn:microsoft.com/office/officeart/2009/3/layout/HorizontalOrganizationChart"/>
    <dgm:cxn modelId="{F3E7678E-69F2-433F-823D-AAEBE58AE839}" type="presParOf" srcId="{40D4DABC-ADBF-1D43-9ED3-D2C3DD5C1794}" destId="{C06A2BA1-693C-794E-8474-50F6F6E13757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3B73E85-8134-4443-8874-83B2DF7D87F3}" type="doc">
      <dgm:prSet loTypeId="urn:microsoft.com/office/officeart/2009/3/layout/HorizontalOrganizationChart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65E9023-82F1-4545-BB51-FC2ACA92D75B}">
      <dgm:prSet phldrT="[Text]"/>
      <dgm:spPr/>
      <dgm:t>
        <a:bodyPr/>
        <a:lstStyle/>
        <a:p>
          <a:r>
            <a:rPr lang="en-US" dirty="0"/>
            <a:t>Mutual funds</a:t>
          </a:r>
        </a:p>
      </dgm:t>
    </dgm:pt>
    <dgm:pt modelId="{8E9A6072-747A-C443-9D9B-351199170536}" type="parTrans" cxnId="{E944A336-7635-B346-B5F6-3514ADC938C0}">
      <dgm:prSet/>
      <dgm:spPr/>
      <dgm:t>
        <a:bodyPr/>
        <a:lstStyle/>
        <a:p>
          <a:endParaRPr lang="en-US"/>
        </a:p>
      </dgm:t>
    </dgm:pt>
    <dgm:pt modelId="{CA5E89CC-A7EA-6847-937E-6804D4706A75}" type="sibTrans" cxnId="{E944A336-7635-B346-B5F6-3514ADC938C0}">
      <dgm:prSet/>
      <dgm:spPr/>
      <dgm:t>
        <a:bodyPr/>
        <a:lstStyle/>
        <a:p>
          <a:endParaRPr lang="en-US"/>
        </a:p>
      </dgm:t>
    </dgm:pt>
    <dgm:pt modelId="{902B0CAF-38C7-104E-887F-4BA35E695D4D}">
      <dgm:prSet phldrT="[Text]"/>
      <dgm:spPr/>
      <dgm:t>
        <a:bodyPr/>
        <a:lstStyle/>
        <a:p>
          <a:r>
            <a:rPr lang="en-US" dirty="0"/>
            <a:t>Equity schemes</a:t>
          </a:r>
        </a:p>
      </dgm:t>
    </dgm:pt>
    <dgm:pt modelId="{0E5F9CA7-2F1E-214A-AEC1-0B082863BE2D}" type="parTrans" cxnId="{804AF65F-9094-7B42-931A-3BA41B9E6D6C}">
      <dgm:prSet/>
      <dgm:spPr/>
      <dgm:t>
        <a:bodyPr/>
        <a:lstStyle/>
        <a:p>
          <a:endParaRPr lang="en-US"/>
        </a:p>
      </dgm:t>
    </dgm:pt>
    <dgm:pt modelId="{EB87F250-019B-5845-A645-89D5DA79545A}" type="sibTrans" cxnId="{804AF65F-9094-7B42-931A-3BA41B9E6D6C}">
      <dgm:prSet/>
      <dgm:spPr/>
      <dgm:t>
        <a:bodyPr/>
        <a:lstStyle/>
        <a:p>
          <a:endParaRPr lang="en-US"/>
        </a:p>
      </dgm:t>
    </dgm:pt>
    <dgm:pt modelId="{BCC7A927-5BAE-0647-9600-80B7F95DC747}">
      <dgm:prSet phldrT="[Text]"/>
      <dgm:spPr/>
      <dgm:t>
        <a:bodyPr/>
        <a:lstStyle/>
        <a:p>
          <a:r>
            <a:rPr lang="en-US" dirty="0"/>
            <a:t>Debt schemes</a:t>
          </a:r>
        </a:p>
      </dgm:t>
    </dgm:pt>
    <dgm:pt modelId="{D2DAD628-1FEF-7D4D-B2E7-38EF847D93BD}" type="parTrans" cxnId="{03F4260B-575A-C245-80C3-99E2A2C8E482}">
      <dgm:prSet/>
      <dgm:spPr/>
      <dgm:t>
        <a:bodyPr/>
        <a:lstStyle/>
        <a:p>
          <a:endParaRPr lang="en-US"/>
        </a:p>
      </dgm:t>
    </dgm:pt>
    <dgm:pt modelId="{F5F173C9-14C1-BE44-B67A-606F25801AD3}" type="sibTrans" cxnId="{03F4260B-575A-C245-80C3-99E2A2C8E482}">
      <dgm:prSet/>
      <dgm:spPr/>
      <dgm:t>
        <a:bodyPr/>
        <a:lstStyle/>
        <a:p>
          <a:endParaRPr lang="en-US"/>
        </a:p>
      </dgm:t>
    </dgm:pt>
    <dgm:pt modelId="{588FB549-D1D6-CB4E-A6C5-922C7182390E}">
      <dgm:prSet phldrT="[Text]"/>
      <dgm:spPr>
        <a:solidFill>
          <a:srgbClr val="002060"/>
        </a:solidFill>
      </dgm:spPr>
      <dgm:t>
        <a:bodyPr/>
        <a:lstStyle/>
        <a:p>
          <a:r>
            <a:rPr lang="en-US" dirty="0"/>
            <a:t>Hybrid schemes</a:t>
          </a:r>
        </a:p>
      </dgm:t>
    </dgm:pt>
    <dgm:pt modelId="{6782DDE0-0BC1-F943-BC93-E44A812A230C}" type="parTrans" cxnId="{5F9D9CD8-EF37-A349-9136-AEA8614A3F41}">
      <dgm:prSet/>
      <dgm:spPr/>
      <dgm:t>
        <a:bodyPr/>
        <a:lstStyle/>
        <a:p>
          <a:endParaRPr lang="en-US"/>
        </a:p>
      </dgm:t>
    </dgm:pt>
    <dgm:pt modelId="{85D9B577-BA94-5F45-A504-F957D31FF192}" type="sibTrans" cxnId="{5F9D9CD8-EF37-A349-9136-AEA8614A3F41}">
      <dgm:prSet/>
      <dgm:spPr/>
      <dgm:t>
        <a:bodyPr/>
        <a:lstStyle/>
        <a:p>
          <a:endParaRPr lang="en-US"/>
        </a:p>
      </dgm:t>
    </dgm:pt>
    <dgm:pt modelId="{756EA29D-8E6A-1C46-9B10-27918CA17A35}">
      <dgm:prSet/>
      <dgm:spPr/>
      <dgm:t>
        <a:bodyPr/>
        <a:lstStyle/>
        <a:p>
          <a:r>
            <a:rPr lang="en-US" dirty="0"/>
            <a:t>Solution oriented schemes</a:t>
          </a:r>
        </a:p>
      </dgm:t>
    </dgm:pt>
    <dgm:pt modelId="{BCB86A76-3F69-F145-A62A-FF7FDF7B4858}" type="parTrans" cxnId="{AE7CA09E-6956-F54A-B16D-836A819918A8}">
      <dgm:prSet/>
      <dgm:spPr/>
      <dgm:t>
        <a:bodyPr/>
        <a:lstStyle/>
        <a:p>
          <a:endParaRPr lang="en-US"/>
        </a:p>
      </dgm:t>
    </dgm:pt>
    <dgm:pt modelId="{944EB060-080D-F54A-8FF8-E71198A5996C}" type="sibTrans" cxnId="{AE7CA09E-6956-F54A-B16D-836A819918A8}">
      <dgm:prSet/>
      <dgm:spPr/>
      <dgm:t>
        <a:bodyPr/>
        <a:lstStyle/>
        <a:p>
          <a:endParaRPr lang="en-US"/>
        </a:p>
      </dgm:t>
    </dgm:pt>
    <dgm:pt modelId="{D6EF0B99-D398-6A44-9BD2-B61DAB287B60}">
      <dgm:prSet/>
      <dgm:spPr/>
      <dgm:t>
        <a:bodyPr/>
        <a:lstStyle/>
        <a:p>
          <a:r>
            <a:rPr lang="en-US" dirty="0"/>
            <a:t>Other schemes</a:t>
          </a:r>
        </a:p>
      </dgm:t>
    </dgm:pt>
    <dgm:pt modelId="{D268D09D-CC70-294E-B4D1-B476575B1D8F}" type="parTrans" cxnId="{6E18ED4B-B43E-2D4B-898E-65B0FE698A2F}">
      <dgm:prSet/>
      <dgm:spPr/>
      <dgm:t>
        <a:bodyPr/>
        <a:lstStyle/>
        <a:p>
          <a:endParaRPr lang="en-US"/>
        </a:p>
      </dgm:t>
    </dgm:pt>
    <dgm:pt modelId="{64A43F3B-16A1-324F-880F-EBCB1E14F934}" type="sibTrans" cxnId="{6E18ED4B-B43E-2D4B-898E-65B0FE698A2F}">
      <dgm:prSet/>
      <dgm:spPr/>
      <dgm:t>
        <a:bodyPr/>
        <a:lstStyle/>
        <a:p>
          <a:endParaRPr lang="en-US"/>
        </a:p>
      </dgm:t>
    </dgm:pt>
    <dgm:pt modelId="{3FA445C0-8774-1F44-BBC3-E49EB93E0FDF}" type="pres">
      <dgm:prSet presAssocID="{D3B73E85-8134-4443-8874-83B2DF7D87F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40D4DABC-ADBF-1D43-9ED3-D2C3DD5C1794}" type="pres">
      <dgm:prSet presAssocID="{F65E9023-82F1-4545-BB51-FC2ACA92D75B}" presName="hierRoot1" presStyleCnt="0">
        <dgm:presLayoutVars>
          <dgm:hierBranch val="init"/>
        </dgm:presLayoutVars>
      </dgm:prSet>
      <dgm:spPr/>
    </dgm:pt>
    <dgm:pt modelId="{EDC14A4F-F80B-F246-BA1D-5E38134206CB}" type="pres">
      <dgm:prSet presAssocID="{F65E9023-82F1-4545-BB51-FC2ACA92D75B}" presName="rootComposite1" presStyleCnt="0"/>
      <dgm:spPr/>
    </dgm:pt>
    <dgm:pt modelId="{C01EA777-85D9-A241-B5F2-42FCB0B96469}" type="pres">
      <dgm:prSet presAssocID="{F65E9023-82F1-4545-BB51-FC2ACA92D75B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02E8595-5DFB-8D42-98E0-2E104E1BFEE7}" type="pres">
      <dgm:prSet presAssocID="{F65E9023-82F1-4545-BB51-FC2ACA92D75B}" presName="rootConnector1" presStyleLbl="node1" presStyleIdx="0" presStyleCnt="0"/>
      <dgm:spPr/>
      <dgm:t>
        <a:bodyPr/>
        <a:lstStyle/>
        <a:p>
          <a:endParaRPr lang="en-US"/>
        </a:p>
      </dgm:t>
    </dgm:pt>
    <dgm:pt modelId="{051209CE-3B3F-824C-91F7-CEF93490BDB5}" type="pres">
      <dgm:prSet presAssocID="{F65E9023-82F1-4545-BB51-FC2ACA92D75B}" presName="hierChild2" presStyleCnt="0"/>
      <dgm:spPr/>
    </dgm:pt>
    <dgm:pt modelId="{4860ED1D-4082-AD4A-A81C-70E12AB94791}" type="pres">
      <dgm:prSet presAssocID="{0E5F9CA7-2F1E-214A-AEC1-0B082863BE2D}" presName="Name64" presStyleLbl="parChTrans1D2" presStyleIdx="0" presStyleCnt="5"/>
      <dgm:spPr/>
      <dgm:t>
        <a:bodyPr/>
        <a:lstStyle/>
        <a:p>
          <a:endParaRPr lang="en-US"/>
        </a:p>
      </dgm:t>
    </dgm:pt>
    <dgm:pt modelId="{458FF60E-CC27-EF49-9274-BE91E8104856}" type="pres">
      <dgm:prSet presAssocID="{902B0CAF-38C7-104E-887F-4BA35E695D4D}" presName="hierRoot2" presStyleCnt="0">
        <dgm:presLayoutVars>
          <dgm:hierBranch val="init"/>
        </dgm:presLayoutVars>
      </dgm:prSet>
      <dgm:spPr/>
    </dgm:pt>
    <dgm:pt modelId="{050D6FDD-1800-2A44-858E-F2B595A35198}" type="pres">
      <dgm:prSet presAssocID="{902B0CAF-38C7-104E-887F-4BA35E695D4D}" presName="rootComposite" presStyleCnt="0"/>
      <dgm:spPr/>
    </dgm:pt>
    <dgm:pt modelId="{4D3A0B22-6BAB-FB42-8B59-99385F49AAA3}" type="pres">
      <dgm:prSet presAssocID="{902B0CAF-38C7-104E-887F-4BA35E695D4D}" presName="rootText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99C1548-65F3-8C49-B5BE-8345D5E5C77A}" type="pres">
      <dgm:prSet presAssocID="{902B0CAF-38C7-104E-887F-4BA35E695D4D}" presName="rootConnector" presStyleLbl="node2" presStyleIdx="0" presStyleCnt="5"/>
      <dgm:spPr/>
      <dgm:t>
        <a:bodyPr/>
        <a:lstStyle/>
        <a:p>
          <a:endParaRPr lang="en-US"/>
        </a:p>
      </dgm:t>
    </dgm:pt>
    <dgm:pt modelId="{AC69B158-F9EE-5C41-91DD-1321F0239E25}" type="pres">
      <dgm:prSet presAssocID="{902B0CAF-38C7-104E-887F-4BA35E695D4D}" presName="hierChild4" presStyleCnt="0"/>
      <dgm:spPr/>
    </dgm:pt>
    <dgm:pt modelId="{D1AAB96B-9F98-BF4F-84BD-114405DD45F7}" type="pres">
      <dgm:prSet presAssocID="{902B0CAF-38C7-104E-887F-4BA35E695D4D}" presName="hierChild5" presStyleCnt="0"/>
      <dgm:spPr/>
    </dgm:pt>
    <dgm:pt modelId="{BC5605A1-BE46-284B-892B-04A2A8D18A50}" type="pres">
      <dgm:prSet presAssocID="{D2DAD628-1FEF-7D4D-B2E7-38EF847D93BD}" presName="Name64" presStyleLbl="parChTrans1D2" presStyleIdx="1" presStyleCnt="5"/>
      <dgm:spPr/>
      <dgm:t>
        <a:bodyPr/>
        <a:lstStyle/>
        <a:p>
          <a:endParaRPr lang="en-US"/>
        </a:p>
      </dgm:t>
    </dgm:pt>
    <dgm:pt modelId="{8C694297-A7AE-5745-A265-0621196512BE}" type="pres">
      <dgm:prSet presAssocID="{BCC7A927-5BAE-0647-9600-80B7F95DC747}" presName="hierRoot2" presStyleCnt="0">
        <dgm:presLayoutVars>
          <dgm:hierBranch val="init"/>
        </dgm:presLayoutVars>
      </dgm:prSet>
      <dgm:spPr/>
    </dgm:pt>
    <dgm:pt modelId="{3975EC09-612F-8C41-AE00-90FF5E9623EF}" type="pres">
      <dgm:prSet presAssocID="{BCC7A927-5BAE-0647-9600-80B7F95DC747}" presName="rootComposite" presStyleCnt="0"/>
      <dgm:spPr/>
    </dgm:pt>
    <dgm:pt modelId="{8A215D2B-7D0B-2846-B9C3-9F2682C6D9BB}" type="pres">
      <dgm:prSet presAssocID="{BCC7A927-5BAE-0647-9600-80B7F95DC747}" presName="rootText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95B7A98-7777-4848-86F2-528FB2F7F5CD}" type="pres">
      <dgm:prSet presAssocID="{BCC7A927-5BAE-0647-9600-80B7F95DC747}" presName="rootConnector" presStyleLbl="node2" presStyleIdx="1" presStyleCnt="5"/>
      <dgm:spPr/>
      <dgm:t>
        <a:bodyPr/>
        <a:lstStyle/>
        <a:p>
          <a:endParaRPr lang="en-US"/>
        </a:p>
      </dgm:t>
    </dgm:pt>
    <dgm:pt modelId="{9F33EB09-DFB8-9A4E-8710-2992393B2F6A}" type="pres">
      <dgm:prSet presAssocID="{BCC7A927-5BAE-0647-9600-80B7F95DC747}" presName="hierChild4" presStyleCnt="0"/>
      <dgm:spPr/>
    </dgm:pt>
    <dgm:pt modelId="{2C5A0A54-9DD3-4743-9D30-EFCFD7460606}" type="pres">
      <dgm:prSet presAssocID="{BCC7A927-5BAE-0647-9600-80B7F95DC747}" presName="hierChild5" presStyleCnt="0"/>
      <dgm:spPr/>
    </dgm:pt>
    <dgm:pt modelId="{C16A7FF9-2EDA-CB49-B47D-C846B8FFDA95}" type="pres">
      <dgm:prSet presAssocID="{6782DDE0-0BC1-F943-BC93-E44A812A230C}" presName="Name64" presStyleLbl="parChTrans1D2" presStyleIdx="2" presStyleCnt="5"/>
      <dgm:spPr/>
      <dgm:t>
        <a:bodyPr/>
        <a:lstStyle/>
        <a:p>
          <a:endParaRPr lang="en-US"/>
        </a:p>
      </dgm:t>
    </dgm:pt>
    <dgm:pt modelId="{BB0D1D42-2A9F-1B40-AA52-CBDE81FD799E}" type="pres">
      <dgm:prSet presAssocID="{588FB549-D1D6-CB4E-A6C5-922C7182390E}" presName="hierRoot2" presStyleCnt="0">
        <dgm:presLayoutVars>
          <dgm:hierBranch val="init"/>
        </dgm:presLayoutVars>
      </dgm:prSet>
      <dgm:spPr/>
    </dgm:pt>
    <dgm:pt modelId="{1BB5D5E0-8E22-9746-9463-3B5B25F59F2C}" type="pres">
      <dgm:prSet presAssocID="{588FB549-D1D6-CB4E-A6C5-922C7182390E}" presName="rootComposite" presStyleCnt="0"/>
      <dgm:spPr/>
    </dgm:pt>
    <dgm:pt modelId="{A692DB79-1A66-3446-AC27-06EFEF911F5D}" type="pres">
      <dgm:prSet presAssocID="{588FB549-D1D6-CB4E-A6C5-922C7182390E}" presName="rootText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DC3387C-AA7B-AD4C-988F-FC74508D7F3C}" type="pres">
      <dgm:prSet presAssocID="{588FB549-D1D6-CB4E-A6C5-922C7182390E}" presName="rootConnector" presStyleLbl="node2" presStyleIdx="2" presStyleCnt="5"/>
      <dgm:spPr/>
      <dgm:t>
        <a:bodyPr/>
        <a:lstStyle/>
        <a:p>
          <a:endParaRPr lang="en-US"/>
        </a:p>
      </dgm:t>
    </dgm:pt>
    <dgm:pt modelId="{7ABD2362-CF5F-EA46-A22B-2862AD3AFCB8}" type="pres">
      <dgm:prSet presAssocID="{588FB549-D1D6-CB4E-A6C5-922C7182390E}" presName="hierChild4" presStyleCnt="0"/>
      <dgm:spPr/>
    </dgm:pt>
    <dgm:pt modelId="{BEE23863-D61A-134A-BDB9-C5C135A8E979}" type="pres">
      <dgm:prSet presAssocID="{588FB549-D1D6-CB4E-A6C5-922C7182390E}" presName="hierChild5" presStyleCnt="0"/>
      <dgm:spPr/>
    </dgm:pt>
    <dgm:pt modelId="{D74C925B-CEC2-4A47-A6BE-4C578709AF62}" type="pres">
      <dgm:prSet presAssocID="{BCB86A76-3F69-F145-A62A-FF7FDF7B4858}" presName="Name64" presStyleLbl="parChTrans1D2" presStyleIdx="3" presStyleCnt="5"/>
      <dgm:spPr/>
      <dgm:t>
        <a:bodyPr/>
        <a:lstStyle/>
        <a:p>
          <a:endParaRPr lang="en-US"/>
        </a:p>
      </dgm:t>
    </dgm:pt>
    <dgm:pt modelId="{4C734698-47E0-E348-9468-6ED65557DD68}" type="pres">
      <dgm:prSet presAssocID="{756EA29D-8E6A-1C46-9B10-27918CA17A35}" presName="hierRoot2" presStyleCnt="0">
        <dgm:presLayoutVars>
          <dgm:hierBranch val="init"/>
        </dgm:presLayoutVars>
      </dgm:prSet>
      <dgm:spPr/>
    </dgm:pt>
    <dgm:pt modelId="{753F8754-8254-F94C-8887-31B9AF5F69C9}" type="pres">
      <dgm:prSet presAssocID="{756EA29D-8E6A-1C46-9B10-27918CA17A35}" presName="rootComposite" presStyleCnt="0"/>
      <dgm:spPr/>
    </dgm:pt>
    <dgm:pt modelId="{A809720F-930C-684E-AA12-5BDB85D28A3B}" type="pres">
      <dgm:prSet presAssocID="{756EA29D-8E6A-1C46-9B10-27918CA17A35}" presName="rootText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5F292E0-65B0-1E4F-81E9-D272E33774E6}" type="pres">
      <dgm:prSet presAssocID="{756EA29D-8E6A-1C46-9B10-27918CA17A35}" presName="rootConnector" presStyleLbl="node2" presStyleIdx="3" presStyleCnt="5"/>
      <dgm:spPr/>
      <dgm:t>
        <a:bodyPr/>
        <a:lstStyle/>
        <a:p>
          <a:endParaRPr lang="en-US"/>
        </a:p>
      </dgm:t>
    </dgm:pt>
    <dgm:pt modelId="{296700CB-5219-D842-8F7D-96E526B76E37}" type="pres">
      <dgm:prSet presAssocID="{756EA29D-8E6A-1C46-9B10-27918CA17A35}" presName="hierChild4" presStyleCnt="0"/>
      <dgm:spPr/>
    </dgm:pt>
    <dgm:pt modelId="{8543A7CA-6A64-3E48-8717-84F69015AA3F}" type="pres">
      <dgm:prSet presAssocID="{756EA29D-8E6A-1C46-9B10-27918CA17A35}" presName="hierChild5" presStyleCnt="0"/>
      <dgm:spPr/>
    </dgm:pt>
    <dgm:pt modelId="{71593386-ACD0-5740-87C3-FA13E7A50EF3}" type="pres">
      <dgm:prSet presAssocID="{D268D09D-CC70-294E-B4D1-B476575B1D8F}" presName="Name64" presStyleLbl="parChTrans1D2" presStyleIdx="4" presStyleCnt="5"/>
      <dgm:spPr/>
      <dgm:t>
        <a:bodyPr/>
        <a:lstStyle/>
        <a:p>
          <a:endParaRPr lang="en-US"/>
        </a:p>
      </dgm:t>
    </dgm:pt>
    <dgm:pt modelId="{00DEB7AF-396D-CE49-9AAA-7A7D98FE899D}" type="pres">
      <dgm:prSet presAssocID="{D6EF0B99-D398-6A44-9BD2-B61DAB287B60}" presName="hierRoot2" presStyleCnt="0">
        <dgm:presLayoutVars>
          <dgm:hierBranch val="init"/>
        </dgm:presLayoutVars>
      </dgm:prSet>
      <dgm:spPr/>
    </dgm:pt>
    <dgm:pt modelId="{CA34FF7E-084D-AC41-A2A8-4C8A40EDC5CF}" type="pres">
      <dgm:prSet presAssocID="{D6EF0B99-D398-6A44-9BD2-B61DAB287B60}" presName="rootComposite" presStyleCnt="0"/>
      <dgm:spPr/>
    </dgm:pt>
    <dgm:pt modelId="{E774F219-EA02-FF49-9040-EC6B2FCC1758}" type="pres">
      <dgm:prSet presAssocID="{D6EF0B99-D398-6A44-9BD2-B61DAB287B60}" presName="rootText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3E0A56F-EA57-4549-B2FD-002DC47A6739}" type="pres">
      <dgm:prSet presAssocID="{D6EF0B99-D398-6A44-9BD2-B61DAB287B60}" presName="rootConnector" presStyleLbl="node2" presStyleIdx="4" presStyleCnt="5"/>
      <dgm:spPr/>
      <dgm:t>
        <a:bodyPr/>
        <a:lstStyle/>
        <a:p>
          <a:endParaRPr lang="en-US"/>
        </a:p>
      </dgm:t>
    </dgm:pt>
    <dgm:pt modelId="{1A1C03E7-B6B3-7D41-8FE6-A0271E53E5EB}" type="pres">
      <dgm:prSet presAssocID="{D6EF0B99-D398-6A44-9BD2-B61DAB287B60}" presName="hierChild4" presStyleCnt="0"/>
      <dgm:spPr/>
    </dgm:pt>
    <dgm:pt modelId="{35359389-700B-BA41-BB08-1511287F2D71}" type="pres">
      <dgm:prSet presAssocID="{D6EF0B99-D398-6A44-9BD2-B61DAB287B60}" presName="hierChild5" presStyleCnt="0"/>
      <dgm:spPr/>
    </dgm:pt>
    <dgm:pt modelId="{C06A2BA1-693C-794E-8474-50F6F6E13757}" type="pres">
      <dgm:prSet presAssocID="{F65E9023-82F1-4545-BB51-FC2ACA92D75B}" presName="hierChild3" presStyleCnt="0"/>
      <dgm:spPr/>
    </dgm:pt>
  </dgm:ptLst>
  <dgm:cxnLst>
    <dgm:cxn modelId="{A20D2301-D4D2-4734-BF4B-BA9C033F62C6}" type="presOf" srcId="{588FB549-D1D6-CB4E-A6C5-922C7182390E}" destId="{A692DB79-1A66-3446-AC27-06EFEF911F5D}" srcOrd="0" destOrd="0" presId="urn:microsoft.com/office/officeart/2009/3/layout/HorizontalOrganizationChart"/>
    <dgm:cxn modelId="{71828D5E-4174-4FDE-97F1-34CEA46F5FEA}" type="presOf" srcId="{D2DAD628-1FEF-7D4D-B2E7-38EF847D93BD}" destId="{BC5605A1-BE46-284B-892B-04A2A8D18A50}" srcOrd="0" destOrd="0" presId="urn:microsoft.com/office/officeart/2009/3/layout/HorizontalOrganizationChart"/>
    <dgm:cxn modelId="{6E18ED4B-B43E-2D4B-898E-65B0FE698A2F}" srcId="{F65E9023-82F1-4545-BB51-FC2ACA92D75B}" destId="{D6EF0B99-D398-6A44-9BD2-B61DAB287B60}" srcOrd="4" destOrd="0" parTransId="{D268D09D-CC70-294E-B4D1-B476575B1D8F}" sibTransId="{64A43F3B-16A1-324F-880F-EBCB1E14F934}"/>
    <dgm:cxn modelId="{A5759F78-4C06-4A94-A54D-F50313FF6564}" type="presOf" srcId="{BCB86A76-3F69-F145-A62A-FF7FDF7B4858}" destId="{D74C925B-CEC2-4A47-A6BE-4C578709AF62}" srcOrd="0" destOrd="0" presId="urn:microsoft.com/office/officeart/2009/3/layout/HorizontalOrganizationChart"/>
    <dgm:cxn modelId="{E836C5FE-ED67-403B-8F86-E2F07849E603}" type="presOf" srcId="{D268D09D-CC70-294E-B4D1-B476575B1D8F}" destId="{71593386-ACD0-5740-87C3-FA13E7A50EF3}" srcOrd="0" destOrd="0" presId="urn:microsoft.com/office/officeart/2009/3/layout/HorizontalOrganizationChart"/>
    <dgm:cxn modelId="{AE7CA09E-6956-F54A-B16D-836A819918A8}" srcId="{F65E9023-82F1-4545-BB51-FC2ACA92D75B}" destId="{756EA29D-8E6A-1C46-9B10-27918CA17A35}" srcOrd="3" destOrd="0" parTransId="{BCB86A76-3F69-F145-A62A-FF7FDF7B4858}" sibTransId="{944EB060-080D-F54A-8FF8-E71198A5996C}"/>
    <dgm:cxn modelId="{FD7F473B-DC56-47BD-BE22-89DB7940338B}" type="presOf" srcId="{F65E9023-82F1-4545-BB51-FC2ACA92D75B}" destId="{D02E8595-5DFB-8D42-98E0-2E104E1BFEE7}" srcOrd="1" destOrd="0" presId="urn:microsoft.com/office/officeart/2009/3/layout/HorizontalOrganizationChart"/>
    <dgm:cxn modelId="{E944A336-7635-B346-B5F6-3514ADC938C0}" srcId="{D3B73E85-8134-4443-8874-83B2DF7D87F3}" destId="{F65E9023-82F1-4545-BB51-FC2ACA92D75B}" srcOrd="0" destOrd="0" parTransId="{8E9A6072-747A-C443-9D9B-351199170536}" sibTransId="{CA5E89CC-A7EA-6847-937E-6804D4706A75}"/>
    <dgm:cxn modelId="{27C60841-1FD9-427A-9247-9E2FC443225A}" type="presOf" srcId="{756EA29D-8E6A-1C46-9B10-27918CA17A35}" destId="{A809720F-930C-684E-AA12-5BDB85D28A3B}" srcOrd="0" destOrd="0" presId="urn:microsoft.com/office/officeart/2009/3/layout/HorizontalOrganizationChart"/>
    <dgm:cxn modelId="{C85EC381-51F1-47C5-A8AA-DD5B64BDF70C}" type="presOf" srcId="{756EA29D-8E6A-1C46-9B10-27918CA17A35}" destId="{75F292E0-65B0-1E4F-81E9-D272E33774E6}" srcOrd="1" destOrd="0" presId="urn:microsoft.com/office/officeart/2009/3/layout/HorizontalOrganizationChart"/>
    <dgm:cxn modelId="{5F771F12-BB11-4DBF-A05F-19B2D718F5A9}" type="presOf" srcId="{D3B73E85-8134-4443-8874-83B2DF7D87F3}" destId="{3FA445C0-8774-1F44-BBC3-E49EB93E0FDF}" srcOrd="0" destOrd="0" presId="urn:microsoft.com/office/officeart/2009/3/layout/HorizontalOrganizationChart"/>
    <dgm:cxn modelId="{03F4260B-575A-C245-80C3-99E2A2C8E482}" srcId="{F65E9023-82F1-4545-BB51-FC2ACA92D75B}" destId="{BCC7A927-5BAE-0647-9600-80B7F95DC747}" srcOrd="1" destOrd="0" parTransId="{D2DAD628-1FEF-7D4D-B2E7-38EF847D93BD}" sibTransId="{F5F173C9-14C1-BE44-B67A-606F25801AD3}"/>
    <dgm:cxn modelId="{D229249C-6F03-4731-9D33-8C3431B5CB25}" type="presOf" srcId="{BCC7A927-5BAE-0647-9600-80B7F95DC747}" destId="{E95B7A98-7777-4848-86F2-528FB2F7F5CD}" srcOrd="1" destOrd="0" presId="urn:microsoft.com/office/officeart/2009/3/layout/HorizontalOrganizationChart"/>
    <dgm:cxn modelId="{9272E4E3-9A68-4F1B-9467-B6E951D832D7}" type="presOf" srcId="{BCC7A927-5BAE-0647-9600-80B7F95DC747}" destId="{8A215D2B-7D0B-2846-B9C3-9F2682C6D9BB}" srcOrd="0" destOrd="0" presId="urn:microsoft.com/office/officeart/2009/3/layout/HorizontalOrganizationChart"/>
    <dgm:cxn modelId="{0A9534AC-65F9-4CB7-BEBB-4935677E5061}" type="presOf" srcId="{6782DDE0-0BC1-F943-BC93-E44A812A230C}" destId="{C16A7FF9-2EDA-CB49-B47D-C846B8FFDA95}" srcOrd="0" destOrd="0" presId="urn:microsoft.com/office/officeart/2009/3/layout/HorizontalOrganizationChart"/>
    <dgm:cxn modelId="{F05901BD-C94A-4767-ADF6-5554397AA7E7}" type="presOf" srcId="{902B0CAF-38C7-104E-887F-4BA35E695D4D}" destId="{4D3A0B22-6BAB-FB42-8B59-99385F49AAA3}" srcOrd="0" destOrd="0" presId="urn:microsoft.com/office/officeart/2009/3/layout/HorizontalOrganizationChart"/>
    <dgm:cxn modelId="{440AC09D-6236-4907-86AF-1FB4450BB99A}" type="presOf" srcId="{588FB549-D1D6-CB4E-A6C5-922C7182390E}" destId="{ADC3387C-AA7B-AD4C-988F-FC74508D7F3C}" srcOrd="1" destOrd="0" presId="urn:microsoft.com/office/officeart/2009/3/layout/HorizontalOrganizationChart"/>
    <dgm:cxn modelId="{2D92F222-F00D-4004-B44E-4C63F60B44A7}" type="presOf" srcId="{902B0CAF-38C7-104E-887F-4BA35E695D4D}" destId="{099C1548-65F3-8C49-B5BE-8345D5E5C77A}" srcOrd="1" destOrd="0" presId="urn:microsoft.com/office/officeart/2009/3/layout/HorizontalOrganizationChart"/>
    <dgm:cxn modelId="{CE3E86DC-DA87-4B91-904C-A2C298763577}" type="presOf" srcId="{F65E9023-82F1-4545-BB51-FC2ACA92D75B}" destId="{C01EA777-85D9-A241-B5F2-42FCB0B96469}" srcOrd="0" destOrd="0" presId="urn:microsoft.com/office/officeart/2009/3/layout/HorizontalOrganizationChart"/>
    <dgm:cxn modelId="{804AF65F-9094-7B42-931A-3BA41B9E6D6C}" srcId="{F65E9023-82F1-4545-BB51-FC2ACA92D75B}" destId="{902B0CAF-38C7-104E-887F-4BA35E695D4D}" srcOrd="0" destOrd="0" parTransId="{0E5F9CA7-2F1E-214A-AEC1-0B082863BE2D}" sibTransId="{EB87F250-019B-5845-A645-89D5DA79545A}"/>
    <dgm:cxn modelId="{5F9D9CD8-EF37-A349-9136-AEA8614A3F41}" srcId="{F65E9023-82F1-4545-BB51-FC2ACA92D75B}" destId="{588FB549-D1D6-CB4E-A6C5-922C7182390E}" srcOrd="2" destOrd="0" parTransId="{6782DDE0-0BC1-F943-BC93-E44A812A230C}" sibTransId="{85D9B577-BA94-5F45-A504-F957D31FF192}"/>
    <dgm:cxn modelId="{196C4471-7D28-494C-A58C-3791F2AD6253}" type="presOf" srcId="{D6EF0B99-D398-6A44-9BD2-B61DAB287B60}" destId="{53E0A56F-EA57-4549-B2FD-002DC47A6739}" srcOrd="1" destOrd="0" presId="urn:microsoft.com/office/officeart/2009/3/layout/HorizontalOrganizationChart"/>
    <dgm:cxn modelId="{0BD5309A-FABA-4130-8B1F-156712EC8A93}" type="presOf" srcId="{D6EF0B99-D398-6A44-9BD2-B61DAB287B60}" destId="{E774F219-EA02-FF49-9040-EC6B2FCC1758}" srcOrd="0" destOrd="0" presId="urn:microsoft.com/office/officeart/2009/3/layout/HorizontalOrganizationChart"/>
    <dgm:cxn modelId="{22260DF8-4B91-4A0C-BFC6-C6E891896F7B}" type="presOf" srcId="{0E5F9CA7-2F1E-214A-AEC1-0B082863BE2D}" destId="{4860ED1D-4082-AD4A-A81C-70E12AB94791}" srcOrd="0" destOrd="0" presId="urn:microsoft.com/office/officeart/2009/3/layout/HorizontalOrganizationChart"/>
    <dgm:cxn modelId="{EE561879-1230-40C4-8BB6-BC28D0BC8A34}" type="presParOf" srcId="{3FA445C0-8774-1F44-BBC3-E49EB93E0FDF}" destId="{40D4DABC-ADBF-1D43-9ED3-D2C3DD5C1794}" srcOrd="0" destOrd="0" presId="urn:microsoft.com/office/officeart/2009/3/layout/HorizontalOrganizationChart"/>
    <dgm:cxn modelId="{24E16D6F-7982-4755-8D8D-C64C46C36A65}" type="presParOf" srcId="{40D4DABC-ADBF-1D43-9ED3-D2C3DD5C1794}" destId="{EDC14A4F-F80B-F246-BA1D-5E38134206CB}" srcOrd="0" destOrd="0" presId="urn:microsoft.com/office/officeart/2009/3/layout/HorizontalOrganizationChart"/>
    <dgm:cxn modelId="{A21D2079-BC14-4DFC-880E-8F731A62CBB7}" type="presParOf" srcId="{EDC14A4F-F80B-F246-BA1D-5E38134206CB}" destId="{C01EA777-85D9-A241-B5F2-42FCB0B96469}" srcOrd="0" destOrd="0" presId="urn:microsoft.com/office/officeart/2009/3/layout/HorizontalOrganizationChart"/>
    <dgm:cxn modelId="{D781B758-6BCF-4C6A-90DF-BD88E06A5640}" type="presParOf" srcId="{EDC14A4F-F80B-F246-BA1D-5E38134206CB}" destId="{D02E8595-5DFB-8D42-98E0-2E104E1BFEE7}" srcOrd="1" destOrd="0" presId="urn:microsoft.com/office/officeart/2009/3/layout/HorizontalOrganizationChart"/>
    <dgm:cxn modelId="{3C277FDB-ED99-4E69-9EFC-CFEB7CC07CDC}" type="presParOf" srcId="{40D4DABC-ADBF-1D43-9ED3-D2C3DD5C1794}" destId="{051209CE-3B3F-824C-91F7-CEF93490BDB5}" srcOrd="1" destOrd="0" presId="urn:microsoft.com/office/officeart/2009/3/layout/HorizontalOrganizationChart"/>
    <dgm:cxn modelId="{4B19B7DC-1BF0-449D-B307-FBAE425EDF13}" type="presParOf" srcId="{051209CE-3B3F-824C-91F7-CEF93490BDB5}" destId="{4860ED1D-4082-AD4A-A81C-70E12AB94791}" srcOrd="0" destOrd="0" presId="urn:microsoft.com/office/officeart/2009/3/layout/HorizontalOrganizationChart"/>
    <dgm:cxn modelId="{13F9ED05-59F2-4147-9AE0-70BF575FB81C}" type="presParOf" srcId="{051209CE-3B3F-824C-91F7-CEF93490BDB5}" destId="{458FF60E-CC27-EF49-9274-BE91E8104856}" srcOrd="1" destOrd="0" presId="urn:microsoft.com/office/officeart/2009/3/layout/HorizontalOrganizationChart"/>
    <dgm:cxn modelId="{20D194B1-0F9E-4F81-A39B-CFB1D0C53B2A}" type="presParOf" srcId="{458FF60E-CC27-EF49-9274-BE91E8104856}" destId="{050D6FDD-1800-2A44-858E-F2B595A35198}" srcOrd="0" destOrd="0" presId="urn:microsoft.com/office/officeart/2009/3/layout/HorizontalOrganizationChart"/>
    <dgm:cxn modelId="{1666607A-ED74-4C1D-B687-CF14548E1FE0}" type="presParOf" srcId="{050D6FDD-1800-2A44-858E-F2B595A35198}" destId="{4D3A0B22-6BAB-FB42-8B59-99385F49AAA3}" srcOrd="0" destOrd="0" presId="urn:microsoft.com/office/officeart/2009/3/layout/HorizontalOrganizationChart"/>
    <dgm:cxn modelId="{3CA5F1B0-5493-4CE3-BD24-ED53D0B1D5BE}" type="presParOf" srcId="{050D6FDD-1800-2A44-858E-F2B595A35198}" destId="{099C1548-65F3-8C49-B5BE-8345D5E5C77A}" srcOrd="1" destOrd="0" presId="urn:microsoft.com/office/officeart/2009/3/layout/HorizontalOrganizationChart"/>
    <dgm:cxn modelId="{5B37CC87-835C-4BA0-92C9-EB8BA97114BF}" type="presParOf" srcId="{458FF60E-CC27-EF49-9274-BE91E8104856}" destId="{AC69B158-F9EE-5C41-91DD-1321F0239E25}" srcOrd="1" destOrd="0" presId="urn:microsoft.com/office/officeart/2009/3/layout/HorizontalOrganizationChart"/>
    <dgm:cxn modelId="{DB95CC3E-1E9B-4365-8151-4E4228ACBA31}" type="presParOf" srcId="{458FF60E-CC27-EF49-9274-BE91E8104856}" destId="{D1AAB96B-9F98-BF4F-84BD-114405DD45F7}" srcOrd="2" destOrd="0" presId="urn:microsoft.com/office/officeart/2009/3/layout/HorizontalOrganizationChart"/>
    <dgm:cxn modelId="{3D68FB26-DE8E-45D4-88D3-9FE3DE113761}" type="presParOf" srcId="{051209CE-3B3F-824C-91F7-CEF93490BDB5}" destId="{BC5605A1-BE46-284B-892B-04A2A8D18A50}" srcOrd="2" destOrd="0" presId="urn:microsoft.com/office/officeart/2009/3/layout/HorizontalOrganizationChart"/>
    <dgm:cxn modelId="{7FB78677-AB35-4E3E-AF63-C9B319A041C4}" type="presParOf" srcId="{051209CE-3B3F-824C-91F7-CEF93490BDB5}" destId="{8C694297-A7AE-5745-A265-0621196512BE}" srcOrd="3" destOrd="0" presId="urn:microsoft.com/office/officeart/2009/3/layout/HorizontalOrganizationChart"/>
    <dgm:cxn modelId="{B4E34005-83A3-42F7-8D86-366F21B592D9}" type="presParOf" srcId="{8C694297-A7AE-5745-A265-0621196512BE}" destId="{3975EC09-612F-8C41-AE00-90FF5E9623EF}" srcOrd="0" destOrd="0" presId="urn:microsoft.com/office/officeart/2009/3/layout/HorizontalOrganizationChart"/>
    <dgm:cxn modelId="{A0177783-E095-4E87-B6EC-2125AEF9A06F}" type="presParOf" srcId="{3975EC09-612F-8C41-AE00-90FF5E9623EF}" destId="{8A215D2B-7D0B-2846-B9C3-9F2682C6D9BB}" srcOrd="0" destOrd="0" presId="urn:microsoft.com/office/officeart/2009/3/layout/HorizontalOrganizationChart"/>
    <dgm:cxn modelId="{701DFE32-0CAE-41CC-8D06-4E7110F6739F}" type="presParOf" srcId="{3975EC09-612F-8C41-AE00-90FF5E9623EF}" destId="{E95B7A98-7777-4848-86F2-528FB2F7F5CD}" srcOrd="1" destOrd="0" presId="urn:microsoft.com/office/officeart/2009/3/layout/HorizontalOrganizationChart"/>
    <dgm:cxn modelId="{B6723737-14AF-48D3-A642-9D8F5F9C8D2D}" type="presParOf" srcId="{8C694297-A7AE-5745-A265-0621196512BE}" destId="{9F33EB09-DFB8-9A4E-8710-2992393B2F6A}" srcOrd="1" destOrd="0" presId="urn:microsoft.com/office/officeart/2009/3/layout/HorizontalOrganizationChart"/>
    <dgm:cxn modelId="{962758DD-BCDA-42A3-AF70-C05F19FF6B55}" type="presParOf" srcId="{8C694297-A7AE-5745-A265-0621196512BE}" destId="{2C5A0A54-9DD3-4743-9D30-EFCFD7460606}" srcOrd="2" destOrd="0" presId="urn:microsoft.com/office/officeart/2009/3/layout/HorizontalOrganizationChart"/>
    <dgm:cxn modelId="{82E73CBC-6F1D-4AB9-A031-1C369582F719}" type="presParOf" srcId="{051209CE-3B3F-824C-91F7-CEF93490BDB5}" destId="{C16A7FF9-2EDA-CB49-B47D-C846B8FFDA95}" srcOrd="4" destOrd="0" presId="urn:microsoft.com/office/officeart/2009/3/layout/HorizontalOrganizationChart"/>
    <dgm:cxn modelId="{47878BF7-0357-4DD5-93C6-06C8879FC7EC}" type="presParOf" srcId="{051209CE-3B3F-824C-91F7-CEF93490BDB5}" destId="{BB0D1D42-2A9F-1B40-AA52-CBDE81FD799E}" srcOrd="5" destOrd="0" presId="urn:microsoft.com/office/officeart/2009/3/layout/HorizontalOrganizationChart"/>
    <dgm:cxn modelId="{FA4B2E85-A7B1-49E9-84A2-2A4191B5D490}" type="presParOf" srcId="{BB0D1D42-2A9F-1B40-AA52-CBDE81FD799E}" destId="{1BB5D5E0-8E22-9746-9463-3B5B25F59F2C}" srcOrd="0" destOrd="0" presId="urn:microsoft.com/office/officeart/2009/3/layout/HorizontalOrganizationChart"/>
    <dgm:cxn modelId="{C1A75A0B-FCF1-48EE-BF90-D49EA5C06BD6}" type="presParOf" srcId="{1BB5D5E0-8E22-9746-9463-3B5B25F59F2C}" destId="{A692DB79-1A66-3446-AC27-06EFEF911F5D}" srcOrd="0" destOrd="0" presId="urn:microsoft.com/office/officeart/2009/3/layout/HorizontalOrganizationChart"/>
    <dgm:cxn modelId="{799D6461-571C-4A32-BCD3-E2EFA7D7311D}" type="presParOf" srcId="{1BB5D5E0-8E22-9746-9463-3B5B25F59F2C}" destId="{ADC3387C-AA7B-AD4C-988F-FC74508D7F3C}" srcOrd="1" destOrd="0" presId="urn:microsoft.com/office/officeart/2009/3/layout/HorizontalOrganizationChart"/>
    <dgm:cxn modelId="{E9361D05-74A3-4B72-8293-A1089E79826F}" type="presParOf" srcId="{BB0D1D42-2A9F-1B40-AA52-CBDE81FD799E}" destId="{7ABD2362-CF5F-EA46-A22B-2862AD3AFCB8}" srcOrd="1" destOrd="0" presId="urn:microsoft.com/office/officeart/2009/3/layout/HorizontalOrganizationChart"/>
    <dgm:cxn modelId="{CDD1D674-7076-4B5E-9380-C414EA93A289}" type="presParOf" srcId="{BB0D1D42-2A9F-1B40-AA52-CBDE81FD799E}" destId="{BEE23863-D61A-134A-BDB9-C5C135A8E979}" srcOrd="2" destOrd="0" presId="urn:microsoft.com/office/officeart/2009/3/layout/HorizontalOrganizationChart"/>
    <dgm:cxn modelId="{554CA649-6885-402D-88B8-E7E9418FC973}" type="presParOf" srcId="{051209CE-3B3F-824C-91F7-CEF93490BDB5}" destId="{D74C925B-CEC2-4A47-A6BE-4C578709AF62}" srcOrd="6" destOrd="0" presId="urn:microsoft.com/office/officeart/2009/3/layout/HorizontalOrganizationChart"/>
    <dgm:cxn modelId="{A90A3A79-E096-468A-A1FE-0D55AD2BD933}" type="presParOf" srcId="{051209CE-3B3F-824C-91F7-CEF93490BDB5}" destId="{4C734698-47E0-E348-9468-6ED65557DD68}" srcOrd="7" destOrd="0" presId="urn:microsoft.com/office/officeart/2009/3/layout/HorizontalOrganizationChart"/>
    <dgm:cxn modelId="{4BF1B0B0-6A8F-4A4D-9380-2388AF5B341D}" type="presParOf" srcId="{4C734698-47E0-E348-9468-6ED65557DD68}" destId="{753F8754-8254-F94C-8887-31B9AF5F69C9}" srcOrd="0" destOrd="0" presId="urn:microsoft.com/office/officeart/2009/3/layout/HorizontalOrganizationChart"/>
    <dgm:cxn modelId="{D83C994F-9A8B-4C35-B8FB-1A230C7570CE}" type="presParOf" srcId="{753F8754-8254-F94C-8887-31B9AF5F69C9}" destId="{A809720F-930C-684E-AA12-5BDB85D28A3B}" srcOrd="0" destOrd="0" presId="urn:microsoft.com/office/officeart/2009/3/layout/HorizontalOrganizationChart"/>
    <dgm:cxn modelId="{F786579E-C812-41D7-8F08-F381DA1AB6A4}" type="presParOf" srcId="{753F8754-8254-F94C-8887-31B9AF5F69C9}" destId="{75F292E0-65B0-1E4F-81E9-D272E33774E6}" srcOrd="1" destOrd="0" presId="urn:microsoft.com/office/officeart/2009/3/layout/HorizontalOrganizationChart"/>
    <dgm:cxn modelId="{384067BD-101A-4947-BAF2-A0E11FAE6717}" type="presParOf" srcId="{4C734698-47E0-E348-9468-6ED65557DD68}" destId="{296700CB-5219-D842-8F7D-96E526B76E37}" srcOrd="1" destOrd="0" presId="urn:microsoft.com/office/officeart/2009/3/layout/HorizontalOrganizationChart"/>
    <dgm:cxn modelId="{1B74141D-3E55-4842-B84D-2D057627E886}" type="presParOf" srcId="{4C734698-47E0-E348-9468-6ED65557DD68}" destId="{8543A7CA-6A64-3E48-8717-84F69015AA3F}" srcOrd="2" destOrd="0" presId="urn:microsoft.com/office/officeart/2009/3/layout/HorizontalOrganizationChart"/>
    <dgm:cxn modelId="{76F4A2AB-FDCA-4029-A8A6-F2A13E8F0911}" type="presParOf" srcId="{051209CE-3B3F-824C-91F7-CEF93490BDB5}" destId="{71593386-ACD0-5740-87C3-FA13E7A50EF3}" srcOrd="8" destOrd="0" presId="urn:microsoft.com/office/officeart/2009/3/layout/HorizontalOrganizationChart"/>
    <dgm:cxn modelId="{ECF38CA2-0C7A-4968-985B-AB2F4F25AADA}" type="presParOf" srcId="{051209CE-3B3F-824C-91F7-CEF93490BDB5}" destId="{00DEB7AF-396D-CE49-9AAA-7A7D98FE899D}" srcOrd="9" destOrd="0" presId="urn:microsoft.com/office/officeart/2009/3/layout/HorizontalOrganizationChart"/>
    <dgm:cxn modelId="{508C184C-9511-4833-B978-F48DBC986E86}" type="presParOf" srcId="{00DEB7AF-396D-CE49-9AAA-7A7D98FE899D}" destId="{CA34FF7E-084D-AC41-A2A8-4C8A40EDC5CF}" srcOrd="0" destOrd="0" presId="urn:microsoft.com/office/officeart/2009/3/layout/HorizontalOrganizationChart"/>
    <dgm:cxn modelId="{1FF9777B-5E43-4090-AE1A-68260AE21E45}" type="presParOf" srcId="{CA34FF7E-084D-AC41-A2A8-4C8A40EDC5CF}" destId="{E774F219-EA02-FF49-9040-EC6B2FCC1758}" srcOrd="0" destOrd="0" presId="urn:microsoft.com/office/officeart/2009/3/layout/HorizontalOrganizationChart"/>
    <dgm:cxn modelId="{CE0B4DE8-2C02-44DA-BDA3-71ED9AC94EC5}" type="presParOf" srcId="{CA34FF7E-084D-AC41-A2A8-4C8A40EDC5CF}" destId="{53E0A56F-EA57-4549-B2FD-002DC47A6739}" srcOrd="1" destOrd="0" presId="urn:microsoft.com/office/officeart/2009/3/layout/HorizontalOrganizationChart"/>
    <dgm:cxn modelId="{D9D41A3B-7F0A-4EAE-9544-A4358C25C8E5}" type="presParOf" srcId="{00DEB7AF-396D-CE49-9AAA-7A7D98FE899D}" destId="{1A1C03E7-B6B3-7D41-8FE6-A0271E53E5EB}" srcOrd="1" destOrd="0" presId="urn:microsoft.com/office/officeart/2009/3/layout/HorizontalOrganizationChart"/>
    <dgm:cxn modelId="{86CCAEBE-BCF0-4284-AC37-D4FCD6FEAFA6}" type="presParOf" srcId="{00DEB7AF-396D-CE49-9AAA-7A7D98FE899D}" destId="{35359389-700B-BA41-BB08-1511287F2D71}" srcOrd="2" destOrd="0" presId="urn:microsoft.com/office/officeart/2009/3/layout/HorizontalOrganizationChart"/>
    <dgm:cxn modelId="{04BC1A82-3DB4-4AB6-8C73-1ACB83D28AEF}" type="presParOf" srcId="{40D4DABC-ADBF-1D43-9ED3-D2C3DD5C1794}" destId="{C06A2BA1-693C-794E-8474-50F6F6E13757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3B73E85-8134-4443-8874-83B2DF7D87F3}" type="doc">
      <dgm:prSet loTypeId="urn:microsoft.com/office/officeart/2009/3/layout/HorizontalOrganizationChart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65E9023-82F1-4545-BB51-FC2ACA92D75B}">
      <dgm:prSet phldrT="[Text]"/>
      <dgm:spPr/>
      <dgm:t>
        <a:bodyPr/>
        <a:lstStyle/>
        <a:p>
          <a:r>
            <a:rPr lang="en-US" dirty="0"/>
            <a:t>Mutual funds</a:t>
          </a:r>
        </a:p>
      </dgm:t>
    </dgm:pt>
    <dgm:pt modelId="{8E9A6072-747A-C443-9D9B-351199170536}" type="parTrans" cxnId="{E944A336-7635-B346-B5F6-3514ADC938C0}">
      <dgm:prSet/>
      <dgm:spPr/>
      <dgm:t>
        <a:bodyPr/>
        <a:lstStyle/>
        <a:p>
          <a:endParaRPr lang="en-US"/>
        </a:p>
      </dgm:t>
    </dgm:pt>
    <dgm:pt modelId="{CA5E89CC-A7EA-6847-937E-6804D4706A75}" type="sibTrans" cxnId="{E944A336-7635-B346-B5F6-3514ADC938C0}">
      <dgm:prSet/>
      <dgm:spPr/>
      <dgm:t>
        <a:bodyPr/>
        <a:lstStyle/>
        <a:p>
          <a:endParaRPr lang="en-US"/>
        </a:p>
      </dgm:t>
    </dgm:pt>
    <dgm:pt modelId="{902B0CAF-38C7-104E-887F-4BA35E695D4D}">
      <dgm:prSet phldrT="[Text]"/>
      <dgm:spPr/>
      <dgm:t>
        <a:bodyPr/>
        <a:lstStyle/>
        <a:p>
          <a:r>
            <a:rPr lang="en-US" dirty="0"/>
            <a:t>Equity schemes</a:t>
          </a:r>
        </a:p>
      </dgm:t>
    </dgm:pt>
    <dgm:pt modelId="{0E5F9CA7-2F1E-214A-AEC1-0B082863BE2D}" type="parTrans" cxnId="{804AF65F-9094-7B42-931A-3BA41B9E6D6C}">
      <dgm:prSet/>
      <dgm:spPr/>
      <dgm:t>
        <a:bodyPr/>
        <a:lstStyle/>
        <a:p>
          <a:endParaRPr lang="en-US"/>
        </a:p>
      </dgm:t>
    </dgm:pt>
    <dgm:pt modelId="{EB87F250-019B-5845-A645-89D5DA79545A}" type="sibTrans" cxnId="{804AF65F-9094-7B42-931A-3BA41B9E6D6C}">
      <dgm:prSet/>
      <dgm:spPr/>
      <dgm:t>
        <a:bodyPr/>
        <a:lstStyle/>
        <a:p>
          <a:endParaRPr lang="en-US"/>
        </a:p>
      </dgm:t>
    </dgm:pt>
    <dgm:pt modelId="{BCC7A927-5BAE-0647-9600-80B7F95DC747}">
      <dgm:prSet phldrT="[Text]"/>
      <dgm:spPr/>
      <dgm:t>
        <a:bodyPr/>
        <a:lstStyle/>
        <a:p>
          <a:r>
            <a:rPr lang="en-US" dirty="0"/>
            <a:t>Debt schemes</a:t>
          </a:r>
        </a:p>
      </dgm:t>
    </dgm:pt>
    <dgm:pt modelId="{D2DAD628-1FEF-7D4D-B2E7-38EF847D93BD}" type="parTrans" cxnId="{03F4260B-575A-C245-80C3-99E2A2C8E482}">
      <dgm:prSet/>
      <dgm:spPr/>
      <dgm:t>
        <a:bodyPr/>
        <a:lstStyle/>
        <a:p>
          <a:endParaRPr lang="en-US"/>
        </a:p>
      </dgm:t>
    </dgm:pt>
    <dgm:pt modelId="{F5F173C9-14C1-BE44-B67A-606F25801AD3}" type="sibTrans" cxnId="{03F4260B-575A-C245-80C3-99E2A2C8E482}">
      <dgm:prSet/>
      <dgm:spPr/>
      <dgm:t>
        <a:bodyPr/>
        <a:lstStyle/>
        <a:p>
          <a:endParaRPr lang="en-US"/>
        </a:p>
      </dgm:t>
    </dgm:pt>
    <dgm:pt modelId="{588FB549-D1D6-CB4E-A6C5-922C7182390E}">
      <dgm:prSet phldrT="[Text]"/>
      <dgm:spPr/>
      <dgm:t>
        <a:bodyPr/>
        <a:lstStyle/>
        <a:p>
          <a:r>
            <a:rPr lang="en-US" dirty="0"/>
            <a:t>Hybrid schemes</a:t>
          </a:r>
        </a:p>
      </dgm:t>
    </dgm:pt>
    <dgm:pt modelId="{6782DDE0-0BC1-F943-BC93-E44A812A230C}" type="parTrans" cxnId="{5F9D9CD8-EF37-A349-9136-AEA8614A3F41}">
      <dgm:prSet/>
      <dgm:spPr/>
      <dgm:t>
        <a:bodyPr/>
        <a:lstStyle/>
        <a:p>
          <a:endParaRPr lang="en-US"/>
        </a:p>
      </dgm:t>
    </dgm:pt>
    <dgm:pt modelId="{85D9B577-BA94-5F45-A504-F957D31FF192}" type="sibTrans" cxnId="{5F9D9CD8-EF37-A349-9136-AEA8614A3F41}">
      <dgm:prSet/>
      <dgm:spPr/>
      <dgm:t>
        <a:bodyPr/>
        <a:lstStyle/>
        <a:p>
          <a:endParaRPr lang="en-US"/>
        </a:p>
      </dgm:t>
    </dgm:pt>
    <dgm:pt modelId="{756EA29D-8E6A-1C46-9B10-27918CA17A35}">
      <dgm:prSet/>
      <dgm:spPr>
        <a:solidFill>
          <a:srgbClr val="002060"/>
        </a:solidFill>
      </dgm:spPr>
      <dgm:t>
        <a:bodyPr/>
        <a:lstStyle/>
        <a:p>
          <a:r>
            <a:rPr lang="en-US" dirty="0"/>
            <a:t>Solution oriented schemes</a:t>
          </a:r>
        </a:p>
      </dgm:t>
    </dgm:pt>
    <dgm:pt modelId="{BCB86A76-3F69-F145-A62A-FF7FDF7B4858}" type="parTrans" cxnId="{AE7CA09E-6956-F54A-B16D-836A819918A8}">
      <dgm:prSet/>
      <dgm:spPr/>
      <dgm:t>
        <a:bodyPr/>
        <a:lstStyle/>
        <a:p>
          <a:endParaRPr lang="en-US"/>
        </a:p>
      </dgm:t>
    </dgm:pt>
    <dgm:pt modelId="{944EB060-080D-F54A-8FF8-E71198A5996C}" type="sibTrans" cxnId="{AE7CA09E-6956-F54A-B16D-836A819918A8}">
      <dgm:prSet/>
      <dgm:spPr/>
      <dgm:t>
        <a:bodyPr/>
        <a:lstStyle/>
        <a:p>
          <a:endParaRPr lang="en-US"/>
        </a:p>
      </dgm:t>
    </dgm:pt>
    <dgm:pt modelId="{D6EF0B99-D398-6A44-9BD2-B61DAB287B60}">
      <dgm:prSet/>
      <dgm:spPr/>
      <dgm:t>
        <a:bodyPr/>
        <a:lstStyle/>
        <a:p>
          <a:r>
            <a:rPr lang="en-US" dirty="0"/>
            <a:t>Other schemes</a:t>
          </a:r>
        </a:p>
      </dgm:t>
    </dgm:pt>
    <dgm:pt modelId="{D268D09D-CC70-294E-B4D1-B476575B1D8F}" type="parTrans" cxnId="{6E18ED4B-B43E-2D4B-898E-65B0FE698A2F}">
      <dgm:prSet/>
      <dgm:spPr/>
      <dgm:t>
        <a:bodyPr/>
        <a:lstStyle/>
        <a:p>
          <a:endParaRPr lang="en-US"/>
        </a:p>
      </dgm:t>
    </dgm:pt>
    <dgm:pt modelId="{64A43F3B-16A1-324F-880F-EBCB1E14F934}" type="sibTrans" cxnId="{6E18ED4B-B43E-2D4B-898E-65B0FE698A2F}">
      <dgm:prSet/>
      <dgm:spPr/>
      <dgm:t>
        <a:bodyPr/>
        <a:lstStyle/>
        <a:p>
          <a:endParaRPr lang="en-US"/>
        </a:p>
      </dgm:t>
    </dgm:pt>
    <dgm:pt modelId="{3FA445C0-8774-1F44-BBC3-E49EB93E0FDF}" type="pres">
      <dgm:prSet presAssocID="{D3B73E85-8134-4443-8874-83B2DF7D87F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40D4DABC-ADBF-1D43-9ED3-D2C3DD5C1794}" type="pres">
      <dgm:prSet presAssocID="{F65E9023-82F1-4545-BB51-FC2ACA92D75B}" presName="hierRoot1" presStyleCnt="0">
        <dgm:presLayoutVars>
          <dgm:hierBranch val="init"/>
        </dgm:presLayoutVars>
      </dgm:prSet>
      <dgm:spPr/>
    </dgm:pt>
    <dgm:pt modelId="{EDC14A4F-F80B-F246-BA1D-5E38134206CB}" type="pres">
      <dgm:prSet presAssocID="{F65E9023-82F1-4545-BB51-FC2ACA92D75B}" presName="rootComposite1" presStyleCnt="0"/>
      <dgm:spPr/>
    </dgm:pt>
    <dgm:pt modelId="{C01EA777-85D9-A241-B5F2-42FCB0B96469}" type="pres">
      <dgm:prSet presAssocID="{F65E9023-82F1-4545-BB51-FC2ACA92D75B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02E8595-5DFB-8D42-98E0-2E104E1BFEE7}" type="pres">
      <dgm:prSet presAssocID="{F65E9023-82F1-4545-BB51-FC2ACA92D75B}" presName="rootConnector1" presStyleLbl="node1" presStyleIdx="0" presStyleCnt="0"/>
      <dgm:spPr/>
      <dgm:t>
        <a:bodyPr/>
        <a:lstStyle/>
        <a:p>
          <a:endParaRPr lang="en-US"/>
        </a:p>
      </dgm:t>
    </dgm:pt>
    <dgm:pt modelId="{051209CE-3B3F-824C-91F7-CEF93490BDB5}" type="pres">
      <dgm:prSet presAssocID="{F65E9023-82F1-4545-BB51-FC2ACA92D75B}" presName="hierChild2" presStyleCnt="0"/>
      <dgm:spPr/>
    </dgm:pt>
    <dgm:pt modelId="{4860ED1D-4082-AD4A-A81C-70E12AB94791}" type="pres">
      <dgm:prSet presAssocID="{0E5F9CA7-2F1E-214A-AEC1-0B082863BE2D}" presName="Name64" presStyleLbl="parChTrans1D2" presStyleIdx="0" presStyleCnt="5"/>
      <dgm:spPr/>
      <dgm:t>
        <a:bodyPr/>
        <a:lstStyle/>
        <a:p>
          <a:endParaRPr lang="en-US"/>
        </a:p>
      </dgm:t>
    </dgm:pt>
    <dgm:pt modelId="{458FF60E-CC27-EF49-9274-BE91E8104856}" type="pres">
      <dgm:prSet presAssocID="{902B0CAF-38C7-104E-887F-4BA35E695D4D}" presName="hierRoot2" presStyleCnt="0">
        <dgm:presLayoutVars>
          <dgm:hierBranch val="init"/>
        </dgm:presLayoutVars>
      </dgm:prSet>
      <dgm:spPr/>
    </dgm:pt>
    <dgm:pt modelId="{050D6FDD-1800-2A44-858E-F2B595A35198}" type="pres">
      <dgm:prSet presAssocID="{902B0CAF-38C7-104E-887F-4BA35E695D4D}" presName="rootComposite" presStyleCnt="0"/>
      <dgm:spPr/>
    </dgm:pt>
    <dgm:pt modelId="{4D3A0B22-6BAB-FB42-8B59-99385F49AAA3}" type="pres">
      <dgm:prSet presAssocID="{902B0CAF-38C7-104E-887F-4BA35E695D4D}" presName="rootText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99C1548-65F3-8C49-B5BE-8345D5E5C77A}" type="pres">
      <dgm:prSet presAssocID="{902B0CAF-38C7-104E-887F-4BA35E695D4D}" presName="rootConnector" presStyleLbl="node2" presStyleIdx="0" presStyleCnt="5"/>
      <dgm:spPr/>
      <dgm:t>
        <a:bodyPr/>
        <a:lstStyle/>
        <a:p>
          <a:endParaRPr lang="en-US"/>
        </a:p>
      </dgm:t>
    </dgm:pt>
    <dgm:pt modelId="{AC69B158-F9EE-5C41-91DD-1321F0239E25}" type="pres">
      <dgm:prSet presAssocID="{902B0CAF-38C7-104E-887F-4BA35E695D4D}" presName="hierChild4" presStyleCnt="0"/>
      <dgm:spPr/>
    </dgm:pt>
    <dgm:pt modelId="{D1AAB96B-9F98-BF4F-84BD-114405DD45F7}" type="pres">
      <dgm:prSet presAssocID="{902B0CAF-38C7-104E-887F-4BA35E695D4D}" presName="hierChild5" presStyleCnt="0"/>
      <dgm:spPr/>
    </dgm:pt>
    <dgm:pt modelId="{BC5605A1-BE46-284B-892B-04A2A8D18A50}" type="pres">
      <dgm:prSet presAssocID="{D2DAD628-1FEF-7D4D-B2E7-38EF847D93BD}" presName="Name64" presStyleLbl="parChTrans1D2" presStyleIdx="1" presStyleCnt="5"/>
      <dgm:spPr/>
      <dgm:t>
        <a:bodyPr/>
        <a:lstStyle/>
        <a:p>
          <a:endParaRPr lang="en-US"/>
        </a:p>
      </dgm:t>
    </dgm:pt>
    <dgm:pt modelId="{8C694297-A7AE-5745-A265-0621196512BE}" type="pres">
      <dgm:prSet presAssocID="{BCC7A927-5BAE-0647-9600-80B7F95DC747}" presName="hierRoot2" presStyleCnt="0">
        <dgm:presLayoutVars>
          <dgm:hierBranch val="init"/>
        </dgm:presLayoutVars>
      </dgm:prSet>
      <dgm:spPr/>
    </dgm:pt>
    <dgm:pt modelId="{3975EC09-612F-8C41-AE00-90FF5E9623EF}" type="pres">
      <dgm:prSet presAssocID="{BCC7A927-5BAE-0647-9600-80B7F95DC747}" presName="rootComposite" presStyleCnt="0"/>
      <dgm:spPr/>
    </dgm:pt>
    <dgm:pt modelId="{8A215D2B-7D0B-2846-B9C3-9F2682C6D9BB}" type="pres">
      <dgm:prSet presAssocID="{BCC7A927-5BAE-0647-9600-80B7F95DC747}" presName="rootText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95B7A98-7777-4848-86F2-528FB2F7F5CD}" type="pres">
      <dgm:prSet presAssocID="{BCC7A927-5BAE-0647-9600-80B7F95DC747}" presName="rootConnector" presStyleLbl="node2" presStyleIdx="1" presStyleCnt="5"/>
      <dgm:spPr/>
      <dgm:t>
        <a:bodyPr/>
        <a:lstStyle/>
        <a:p>
          <a:endParaRPr lang="en-US"/>
        </a:p>
      </dgm:t>
    </dgm:pt>
    <dgm:pt modelId="{9F33EB09-DFB8-9A4E-8710-2992393B2F6A}" type="pres">
      <dgm:prSet presAssocID="{BCC7A927-5BAE-0647-9600-80B7F95DC747}" presName="hierChild4" presStyleCnt="0"/>
      <dgm:spPr/>
    </dgm:pt>
    <dgm:pt modelId="{2C5A0A54-9DD3-4743-9D30-EFCFD7460606}" type="pres">
      <dgm:prSet presAssocID="{BCC7A927-5BAE-0647-9600-80B7F95DC747}" presName="hierChild5" presStyleCnt="0"/>
      <dgm:spPr/>
    </dgm:pt>
    <dgm:pt modelId="{C16A7FF9-2EDA-CB49-B47D-C846B8FFDA95}" type="pres">
      <dgm:prSet presAssocID="{6782DDE0-0BC1-F943-BC93-E44A812A230C}" presName="Name64" presStyleLbl="parChTrans1D2" presStyleIdx="2" presStyleCnt="5"/>
      <dgm:spPr/>
      <dgm:t>
        <a:bodyPr/>
        <a:lstStyle/>
        <a:p>
          <a:endParaRPr lang="en-US"/>
        </a:p>
      </dgm:t>
    </dgm:pt>
    <dgm:pt modelId="{BB0D1D42-2A9F-1B40-AA52-CBDE81FD799E}" type="pres">
      <dgm:prSet presAssocID="{588FB549-D1D6-CB4E-A6C5-922C7182390E}" presName="hierRoot2" presStyleCnt="0">
        <dgm:presLayoutVars>
          <dgm:hierBranch val="init"/>
        </dgm:presLayoutVars>
      </dgm:prSet>
      <dgm:spPr/>
    </dgm:pt>
    <dgm:pt modelId="{1BB5D5E0-8E22-9746-9463-3B5B25F59F2C}" type="pres">
      <dgm:prSet presAssocID="{588FB549-D1D6-CB4E-A6C5-922C7182390E}" presName="rootComposite" presStyleCnt="0"/>
      <dgm:spPr/>
    </dgm:pt>
    <dgm:pt modelId="{A692DB79-1A66-3446-AC27-06EFEF911F5D}" type="pres">
      <dgm:prSet presAssocID="{588FB549-D1D6-CB4E-A6C5-922C7182390E}" presName="rootText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DC3387C-AA7B-AD4C-988F-FC74508D7F3C}" type="pres">
      <dgm:prSet presAssocID="{588FB549-D1D6-CB4E-A6C5-922C7182390E}" presName="rootConnector" presStyleLbl="node2" presStyleIdx="2" presStyleCnt="5"/>
      <dgm:spPr/>
      <dgm:t>
        <a:bodyPr/>
        <a:lstStyle/>
        <a:p>
          <a:endParaRPr lang="en-US"/>
        </a:p>
      </dgm:t>
    </dgm:pt>
    <dgm:pt modelId="{7ABD2362-CF5F-EA46-A22B-2862AD3AFCB8}" type="pres">
      <dgm:prSet presAssocID="{588FB549-D1D6-CB4E-A6C5-922C7182390E}" presName="hierChild4" presStyleCnt="0"/>
      <dgm:spPr/>
    </dgm:pt>
    <dgm:pt modelId="{BEE23863-D61A-134A-BDB9-C5C135A8E979}" type="pres">
      <dgm:prSet presAssocID="{588FB549-D1D6-CB4E-A6C5-922C7182390E}" presName="hierChild5" presStyleCnt="0"/>
      <dgm:spPr/>
    </dgm:pt>
    <dgm:pt modelId="{D74C925B-CEC2-4A47-A6BE-4C578709AF62}" type="pres">
      <dgm:prSet presAssocID="{BCB86A76-3F69-F145-A62A-FF7FDF7B4858}" presName="Name64" presStyleLbl="parChTrans1D2" presStyleIdx="3" presStyleCnt="5"/>
      <dgm:spPr/>
      <dgm:t>
        <a:bodyPr/>
        <a:lstStyle/>
        <a:p>
          <a:endParaRPr lang="en-US"/>
        </a:p>
      </dgm:t>
    </dgm:pt>
    <dgm:pt modelId="{4C734698-47E0-E348-9468-6ED65557DD68}" type="pres">
      <dgm:prSet presAssocID="{756EA29D-8E6A-1C46-9B10-27918CA17A35}" presName="hierRoot2" presStyleCnt="0">
        <dgm:presLayoutVars>
          <dgm:hierBranch val="init"/>
        </dgm:presLayoutVars>
      </dgm:prSet>
      <dgm:spPr/>
    </dgm:pt>
    <dgm:pt modelId="{753F8754-8254-F94C-8887-31B9AF5F69C9}" type="pres">
      <dgm:prSet presAssocID="{756EA29D-8E6A-1C46-9B10-27918CA17A35}" presName="rootComposite" presStyleCnt="0"/>
      <dgm:spPr/>
    </dgm:pt>
    <dgm:pt modelId="{A809720F-930C-684E-AA12-5BDB85D28A3B}" type="pres">
      <dgm:prSet presAssocID="{756EA29D-8E6A-1C46-9B10-27918CA17A35}" presName="rootText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5F292E0-65B0-1E4F-81E9-D272E33774E6}" type="pres">
      <dgm:prSet presAssocID="{756EA29D-8E6A-1C46-9B10-27918CA17A35}" presName="rootConnector" presStyleLbl="node2" presStyleIdx="3" presStyleCnt="5"/>
      <dgm:spPr/>
      <dgm:t>
        <a:bodyPr/>
        <a:lstStyle/>
        <a:p>
          <a:endParaRPr lang="en-US"/>
        </a:p>
      </dgm:t>
    </dgm:pt>
    <dgm:pt modelId="{296700CB-5219-D842-8F7D-96E526B76E37}" type="pres">
      <dgm:prSet presAssocID="{756EA29D-8E6A-1C46-9B10-27918CA17A35}" presName="hierChild4" presStyleCnt="0"/>
      <dgm:spPr/>
    </dgm:pt>
    <dgm:pt modelId="{8543A7CA-6A64-3E48-8717-84F69015AA3F}" type="pres">
      <dgm:prSet presAssocID="{756EA29D-8E6A-1C46-9B10-27918CA17A35}" presName="hierChild5" presStyleCnt="0"/>
      <dgm:spPr/>
    </dgm:pt>
    <dgm:pt modelId="{71593386-ACD0-5740-87C3-FA13E7A50EF3}" type="pres">
      <dgm:prSet presAssocID="{D268D09D-CC70-294E-B4D1-B476575B1D8F}" presName="Name64" presStyleLbl="parChTrans1D2" presStyleIdx="4" presStyleCnt="5"/>
      <dgm:spPr/>
      <dgm:t>
        <a:bodyPr/>
        <a:lstStyle/>
        <a:p>
          <a:endParaRPr lang="en-US"/>
        </a:p>
      </dgm:t>
    </dgm:pt>
    <dgm:pt modelId="{00DEB7AF-396D-CE49-9AAA-7A7D98FE899D}" type="pres">
      <dgm:prSet presAssocID="{D6EF0B99-D398-6A44-9BD2-B61DAB287B60}" presName="hierRoot2" presStyleCnt="0">
        <dgm:presLayoutVars>
          <dgm:hierBranch val="init"/>
        </dgm:presLayoutVars>
      </dgm:prSet>
      <dgm:spPr/>
    </dgm:pt>
    <dgm:pt modelId="{CA34FF7E-084D-AC41-A2A8-4C8A40EDC5CF}" type="pres">
      <dgm:prSet presAssocID="{D6EF0B99-D398-6A44-9BD2-B61DAB287B60}" presName="rootComposite" presStyleCnt="0"/>
      <dgm:spPr/>
    </dgm:pt>
    <dgm:pt modelId="{E774F219-EA02-FF49-9040-EC6B2FCC1758}" type="pres">
      <dgm:prSet presAssocID="{D6EF0B99-D398-6A44-9BD2-B61DAB287B60}" presName="rootText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3E0A56F-EA57-4549-B2FD-002DC47A6739}" type="pres">
      <dgm:prSet presAssocID="{D6EF0B99-D398-6A44-9BD2-B61DAB287B60}" presName="rootConnector" presStyleLbl="node2" presStyleIdx="4" presStyleCnt="5"/>
      <dgm:spPr/>
      <dgm:t>
        <a:bodyPr/>
        <a:lstStyle/>
        <a:p>
          <a:endParaRPr lang="en-US"/>
        </a:p>
      </dgm:t>
    </dgm:pt>
    <dgm:pt modelId="{1A1C03E7-B6B3-7D41-8FE6-A0271E53E5EB}" type="pres">
      <dgm:prSet presAssocID="{D6EF0B99-D398-6A44-9BD2-B61DAB287B60}" presName="hierChild4" presStyleCnt="0"/>
      <dgm:spPr/>
    </dgm:pt>
    <dgm:pt modelId="{35359389-700B-BA41-BB08-1511287F2D71}" type="pres">
      <dgm:prSet presAssocID="{D6EF0B99-D398-6A44-9BD2-B61DAB287B60}" presName="hierChild5" presStyleCnt="0"/>
      <dgm:spPr/>
    </dgm:pt>
    <dgm:pt modelId="{C06A2BA1-693C-794E-8474-50F6F6E13757}" type="pres">
      <dgm:prSet presAssocID="{F65E9023-82F1-4545-BB51-FC2ACA92D75B}" presName="hierChild3" presStyleCnt="0"/>
      <dgm:spPr/>
    </dgm:pt>
  </dgm:ptLst>
  <dgm:cxnLst>
    <dgm:cxn modelId="{6202A128-D139-4C11-8FA6-113577D65CEA}" type="presOf" srcId="{756EA29D-8E6A-1C46-9B10-27918CA17A35}" destId="{A809720F-930C-684E-AA12-5BDB85D28A3B}" srcOrd="0" destOrd="0" presId="urn:microsoft.com/office/officeart/2009/3/layout/HorizontalOrganizationChart"/>
    <dgm:cxn modelId="{64445E73-6EA5-4699-8C9D-CC4FD91D6483}" type="presOf" srcId="{D3B73E85-8134-4443-8874-83B2DF7D87F3}" destId="{3FA445C0-8774-1F44-BBC3-E49EB93E0FDF}" srcOrd="0" destOrd="0" presId="urn:microsoft.com/office/officeart/2009/3/layout/HorizontalOrganizationChart"/>
    <dgm:cxn modelId="{4C6D27F7-FAC3-449B-966F-743396A34119}" type="presOf" srcId="{0E5F9CA7-2F1E-214A-AEC1-0B082863BE2D}" destId="{4860ED1D-4082-AD4A-A81C-70E12AB94791}" srcOrd="0" destOrd="0" presId="urn:microsoft.com/office/officeart/2009/3/layout/HorizontalOrganizationChart"/>
    <dgm:cxn modelId="{6E18ED4B-B43E-2D4B-898E-65B0FE698A2F}" srcId="{F65E9023-82F1-4545-BB51-FC2ACA92D75B}" destId="{D6EF0B99-D398-6A44-9BD2-B61DAB287B60}" srcOrd="4" destOrd="0" parTransId="{D268D09D-CC70-294E-B4D1-B476575B1D8F}" sibTransId="{64A43F3B-16A1-324F-880F-EBCB1E14F934}"/>
    <dgm:cxn modelId="{A6978F65-858C-4C07-AC62-8541581E52F9}" type="presOf" srcId="{BCB86A76-3F69-F145-A62A-FF7FDF7B4858}" destId="{D74C925B-CEC2-4A47-A6BE-4C578709AF62}" srcOrd="0" destOrd="0" presId="urn:microsoft.com/office/officeart/2009/3/layout/HorizontalOrganizationChart"/>
    <dgm:cxn modelId="{AE7CA09E-6956-F54A-B16D-836A819918A8}" srcId="{F65E9023-82F1-4545-BB51-FC2ACA92D75B}" destId="{756EA29D-8E6A-1C46-9B10-27918CA17A35}" srcOrd="3" destOrd="0" parTransId="{BCB86A76-3F69-F145-A62A-FF7FDF7B4858}" sibTransId="{944EB060-080D-F54A-8FF8-E71198A5996C}"/>
    <dgm:cxn modelId="{A901893A-5266-4D44-AA98-BDAA93092185}" type="presOf" srcId="{F65E9023-82F1-4545-BB51-FC2ACA92D75B}" destId="{C01EA777-85D9-A241-B5F2-42FCB0B96469}" srcOrd="0" destOrd="0" presId="urn:microsoft.com/office/officeart/2009/3/layout/HorizontalOrganizationChart"/>
    <dgm:cxn modelId="{E944A336-7635-B346-B5F6-3514ADC938C0}" srcId="{D3B73E85-8134-4443-8874-83B2DF7D87F3}" destId="{F65E9023-82F1-4545-BB51-FC2ACA92D75B}" srcOrd="0" destOrd="0" parTransId="{8E9A6072-747A-C443-9D9B-351199170536}" sibTransId="{CA5E89CC-A7EA-6847-937E-6804D4706A75}"/>
    <dgm:cxn modelId="{18AC3684-3D11-4B18-9654-DE11EE7A1038}" type="presOf" srcId="{BCC7A927-5BAE-0647-9600-80B7F95DC747}" destId="{E95B7A98-7777-4848-86F2-528FB2F7F5CD}" srcOrd="1" destOrd="0" presId="urn:microsoft.com/office/officeart/2009/3/layout/HorizontalOrganizationChart"/>
    <dgm:cxn modelId="{CC663F1A-6E95-4883-B1E8-8799C6656C14}" type="presOf" srcId="{F65E9023-82F1-4545-BB51-FC2ACA92D75B}" destId="{D02E8595-5DFB-8D42-98E0-2E104E1BFEE7}" srcOrd="1" destOrd="0" presId="urn:microsoft.com/office/officeart/2009/3/layout/HorizontalOrganizationChart"/>
    <dgm:cxn modelId="{A7D7CB41-A784-4A2B-BB67-F05C0EAA88F9}" type="presOf" srcId="{6782DDE0-0BC1-F943-BC93-E44A812A230C}" destId="{C16A7FF9-2EDA-CB49-B47D-C846B8FFDA95}" srcOrd="0" destOrd="0" presId="urn:microsoft.com/office/officeart/2009/3/layout/HorizontalOrganizationChart"/>
    <dgm:cxn modelId="{2746A2D8-D847-496E-9CD9-3020078D17A8}" type="presOf" srcId="{D6EF0B99-D398-6A44-9BD2-B61DAB287B60}" destId="{53E0A56F-EA57-4549-B2FD-002DC47A6739}" srcOrd="1" destOrd="0" presId="urn:microsoft.com/office/officeart/2009/3/layout/HorizontalOrganizationChart"/>
    <dgm:cxn modelId="{783EEABB-2A64-4ED6-BC67-55E2CB4CD414}" type="presOf" srcId="{902B0CAF-38C7-104E-887F-4BA35E695D4D}" destId="{4D3A0B22-6BAB-FB42-8B59-99385F49AAA3}" srcOrd="0" destOrd="0" presId="urn:microsoft.com/office/officeart/2009/3/layout/HorizontalOrganizationChart"/>
    <dgm:cxn modelId="{393A1C03-AFEB-4B4C-AEA7-47B9B937EFDA}" type="presOf" srcId="{D6EF0B99-D398-6A44-9BD2-B61DAB287B60}" destId="{E774F219-EA02-FF49-9040-EC6B2FCC1758}" srcOrd="0" destOrd="0" presId="urn:microsoft.com/office/officeart/2009/3/layout/HorizontalOrganizationChart"/>
    <dgm:cxn modelId="{BB2FA2F7-A749-4161-B738-B062CEA4562E}" type="presOf" srcId="{588FB549-D1D6-CB4E-A6C5-922C7182390E}" destId="{A692DB79-1A66-3446-AC27-06EFEF911F5D}" srcOrd="0" destOrd="0" presId="urn:microsoft.com/office/officeart/2009/3/layout/HorizontalOrganizationChart"/>
    <dgm:cxn modelId="{03F4260B-575A-C245-80C3-99E2A2C8E482}" srcId="{F65E9023-82F1-4545-BB51-FC2ACA92D75B}" destId="{BCC7A927-5BAE-0647-9600-80B7F95DC747}" srcOrd="1" destOrd="0" parTransId="{D2DAD628-1FEF-7D4D-B2E7-38EF847D93BD}" sibTransId="{F5F173C9-14C1-BE44-B67A-606F25801AD3}"/>
    <dgm:cxn modelId="{B68A0F8E-F033-43A5-A17C-338C4DE973FF}" type="presOf" srcId="{D2DAD628-1FEF-7D4D-B2E7-38EF847D93BD}" destId="{BC5605A1-BE46-284B-892B-04A2A8D18A50}" srcOrd="0" destOrd="0" presId="urn:microsoft.com/office/officeart/2009/3/layout/HorizontalOrganizationChart"/>
    <dgm:cxn modelId="{50DB72DB-AD0D-44AB-8337-582598E1AE59}" type="presOf" srcId="{756EA29D-8E6A-1C46-9B10-27918CA17A35}" destId="{75F292E0-65B0-1E4F-81E9-D272E33774E6}" srcOrd="1" destOrd="0" presId="urn:microsoft.com/office/officeart/2009/3/layout/HorizontalOrganizationChart"/>
    <dgm:cxn modelId="{75C246FC-A8D2-4F40-AE64-0F99E901DD38}" type="presOf" srcId="{BCC7A927-5BAE-0647-9600-80B7F95DC747}" destId="{8A215D2B-7D0B-2846-B9C3-9F2682C6D9BB}" srcOrd="0" destOrd="0" presId="urn:microsoft.com/office/officeart/2009/3/layout/HorizontalOrganizationChart"/>
    <dgm:cxn modelId="{804AF65F-9094-7B42-931A-3BA41B9E6D6C}" srcId="{F65E9023-82F1-4545-BB51-FC2ACA92D75B}" destId="{902B0CAF-38C7-104E-887F-4BA35E695D4D}" srcOrd="0" destOrd="0" parTransId="{0E5F9CA7-2F1E-214A-AEC1-0B082863BE2D}" sibTransId="{EB87F250-019B-5845-A645-89D5DA79545A}"/>
    <dgm:cxn modelId="{0FC7D1E3-08C9-4AE0-A952-CAE859F4BF54}" type="presOf" srcId="{902B0CAF-38C7-104E-887F-4BA35E695D4D}" destId="{099C1548-65F3-8C49-B5BE-8345D5E5C77A}" srcOrd="1" destOrd="0" presId="urn:microsoft.com/office/officeart/2009/3/layout/HorizontalOrganizationChart"/>
    <dgm:cxn modelId="{5F9D9CD8-EF37-A349-9136-AEA8614A3F41}" srcId="{F65E9023-82F1-4545-BB51-FC2ACA92D75B}" destId="{588FB549-D1D6-CB4E-A6C5-922C7182390E}" srcOrd="2" destOrd="0" parTransId="{6782DDE0-0BC1-F943-BC93-E44A812A230C}" sibTransId="{85D9B577-BA94-5F45-A504-F957D31FF192}"/>
    <dgm:cxn modelId="{F45D846E-45E6-40F2-8101-EB8FA1DAF3B4}" type="presOf" srcId="{D268D09D-CC70-294E-B4D1-B476575B1D8F}" destId="{71593386-ACD0-5740-87C3-FA13E7A50EF3}" srcOrd="0" destOrd="0" presId="urn:microsoft.com/office/officeart/2009/3/layout/HorizontalOrganizationChart"/>
    <dgm:cxn modelId="{FCE0B79F-C438-44CD-A51D-1AC46DFB4C04}" type="presOf" srcId="{588FB549-D1D6-CB4E-A6C5-922C7182390E}" destId="{ADC3387C-AA7B-AD4C-988F-FC74508D7F3C}" srcOrd="1" destOrd="0" presId="urn:microsoft.com/office/officeart/2009/3/layout/HorizontalOrganizationChart"/>
    <dgm:cxn modelId="{BA827455-BCD4-4315-B8F8-0CB627529AC2}" type="presParOf" srcId="{3FA445C0-8774-1F44-BBC3-E49EB93E0FDF}" destId="{40D4DABC-ADBF-1D43-9ED3-D2C3DD5C1794}" srcOrd="0" destOrd="0" presId="urn:microsoft.com/office/officeart/2009/3/layout/HorizontalOrganizationChart"/>
    <dgm:cxn modelId="{28C77F5C-DBAC-4F11-8330-E8C31FA311FE}" type="presParOf" srcId="{40D4DABC-ADBF-1D43-9ED3-D2C3DD5C1794}" destId="{EDC14A4F-F80B-F246-BA1D-5E38134206CB}" srcOrd="0" destOrd="0" presId="urn:microsoft.com/office/officeart/2009/3/layout/HorizontalOrganizationChart"/>
    <dgm:cxn modelId="{431DF92B-5AC0-41EC-B7CD-9972DA57F9C8}" type="presParOf" srcId="{EDC14A4F-F80B-F246-BA1D-5E38134206CB}" destId="{C01EA777-85D9-A241-B5F2-42FCB0B96469}" srcOrd="0" destOrd="0" presId="urn:microsoft.com/office/officeart/2009/3/layout/HorizontalOrganizationChart"/>
    <dgm:cxn modelId="{2DDF0264-C7AB-4FC0-8981-525A5CC674ED}" type="presParOf" srcId="{EDC14A4F-F80B-F246-BA1D-5E38134206CB}" destId="{D02E8595-5DFB-8D42-98E0-2E104E1BFEE7}" srcOrd="1" destOrd="0" presId="urn:microsoft.com/office/officeart/2009/3/layout/HorizontalOrganizationChart"/>
    <dgm:cxn modelId="{AAB64CA5-D523-406D-B3AE-8BE4CD136078}" type="presParOf" srcId="{40D4DABC-ADBF-1D43-9ED3-D2C3DD5C1794}" destId="{051209CE-3B3F-824C-91F7-CEF93490BDB5}" srcOrd="1" destOrd="0" presId="urn:microsoft.com/office/officeart/2009/3/layout/HorizontalOrganizationChart"/>
    <dgm:cxn modelId="{5F433C66-9C71-46F5-8473-FA5A698D261D}" type="presParOf" srcId="{051209CE-3B3F-824C-91F7-CEF93490BDB5}" destId="{4860ED1D-4082-AD4A-A81C-70E12AB94791}" srcOrd="0" destOrd="0" presId="urn:microsoft.com/office/officeart/2009/3/layout/HorizontalOrganizationChart"/>
    <dgm:cxn modelId="{4A926349-ABAD-45E1-9455-C1040D8C630E}" type="presParOf" srcId="{051209CE-3B3F-824C-91F7-CEF93490BDB5}" destId="{458FF60E-CC27-EF49-9274-BE91E8104856}" srcOrd="1" destOrd="0" presId="urn:microsoft.com/office/officeart/2009/3/layout/HorizontalOrganizationChart"/>
    <dgm:cxn modelId="{523EC30E-91A7-427C-A2EE-25CBB01DE18C}" type="presParOf" srcId="{458FF60E-CC27-EF49-9274-BE91E8104856}" destId="{050D6FDD-1800-2A44-858E-F2B595A35198}" srcOrd="0" destOrd="0" presId="urn:microsoft.com/office/officeart/2009/3/layout/HorizontalOrganizationChart"/>
    <dgm:cxn modelId="{3596568C-6415-4648-8970-059BBE71A38B}" type="presParOf" srcId="{050D6FDD-1800-2A44-858E-F2B595A35198}" destId="{4D3A0B22-6BAB-FB42-8B59-99385F49AAA3}" srcOrd="0" destOrd="0" presId="urn:microsoft.com/office/officeart/2009/3/layout/HorizontalOrganizationChart"/>
    <dgm:cxn modelId="{03771B66-F85E-4408-95CA-C05D9B9D2C86}" type="presParOf" srcId="{050D6FDD-1800-2A44-858E-F2B595A35198}" destId="{099C1548-65F3-8C49-B5BE-8345D5E5C77A}" srcOrd="1" destOrd="0" presId="urn:microsoft.com/office/officeart/2009/3/layout/HorizontalOrganizationChart"/>
    <dgm:cxn modelId="{DF1BC42D-2CD6-40B6-94D5-827B5E5FE4AE}" type="presParOf" srcId="{458FF60E-CC27-EF49-9274-BE91E8104856}" destId="{AC69B158-F9EE-5C41-91DD-1321F0239E25}" srcOrd="1" destOrd="0" presId="urn:microsoft.com/office/officeart/2009/3/layout/HorizontalOrganizationChart"/>
    <dgm:cxn modelId="{C66AD9E0-7690-4B6C-BEEA-EB33EA060A93}" type="presParOf" srcId="{458FF60E-CC27-EF49-9274-BE91E8104856}" destId="{D1AAB96B-9F98-BF4F-84BD-114405DD45F7}" srcOrd="2" destOrd="0" presId="urn:microsoft.com/office/officeart/2009/3/layout/HorizontalOrganizationChart"/>
    <dgm:cxn modelId="{F0EE80F2-0BDE-4E44-BB08-1BC3D865E610}" type="presParOf" srcId="{051209CE-3B3F-824C-91F7-CEF93490BDB5}" destId="{BC5605A1-BE46-284B-892B-04A2A8D18A50}" srcOrd="2" destOrd="0" presId="urn:microsoft.com/office/officeart/2009/3/layout/HorizontalOrganizationChart"/>
    <dgm:cxn modelId="{7C329711-CBE9-4414-946E-C8379C296ED2}" type="presParOf" srcId="{051209CE-3B3F-824C-91F7-CEF93490BDB5}" destId="{8C694297-A7AE-5745-A265-0621196512BE}" srcOrd="3" destOrd="0" presId="urn:microsoft.com/office/officeart/2009/3/layout/HorizontalOrganizationChart"/>
    <dgm:cxn modelId="{8743047D-1695-40AB-BDF6-89AEA354EE73}" type="presParOf" srcId="{8C694297-A7AE-5745-A265-0621196512BE}" destId="{3975EC09-612F-8C41-AE00-90FF5E9623EF}" srcOrd="0" destOrd="0" presId="urn:microsoft.com/office/officeart/2009/3/layout/HorizontalOrganizationChart"/>
    <dgm:cxn modelId="{51148FCD-DE35-4913-9D79-FC1129E6EC07}" type="presParOf" srcId="{3975EC09-612F-8C41-AE00-90FF5E9623EF}" destId="{8A215D2B-7D0B-2846-B9C3-9F2682C6D9BB}" srcOrd="0" destOrd="0" presId="urn:microsoft.com/office/officeart/2009/3/layout/HorizontalOrganizationChart"/>
    <dgm:cxn modelId="{82A11C11-647B-45BC-A57C-6EBF64A3F974}" type="presParOf" srcId="{3975EC09-612F-8C41-AE00-90FF5E9623EF}" destId="{E95B7A98-7777-4848-86F2-528FB2F7F5CD}" srcOrd="1" destOrd="0" presId="urn:microsoft.com/office/officeart/2009/3/layout/HorizontalOrganizationChart"/>
    <dgm:cxn modelId="{5697E6DC-7F63-4EC8-B500-0DA154F5F7B0}" type="presParOf" srcId="{8C694297-A7AE-5745-A265-0621196512BE}" destId="{9F33EB09-DFB8-9A4E-8710-2992393B2F6A}" srcOrd="1" destOrd="0" presId="urn:microsoft.com/office/officeart/2009/3/layout/HorizontalOrganizationChart"/>
    <dgm:cxn modelId="{9F0B0E02-FA40-4768-A699-9C0F34DDFFB9}" type="presParOf" srcId="{8C694297-A7AE-5745-A265-0621196512BE}" destId="{2C5A0A54-9DD3-4743-9D30-EFCFD7460606}" srcOrd="2" destOrd="0" presId="urn:microsoft.com/office/officeart/2009/3/layout/HorizontalOrganizationChart"/>
    <dgm:cxn modelId="{9437FB2E-915C-4EC3-A4B6-EE34F758DBA2}" type="presParOf" srcId="{051209CE-3B3F-824C-91F7-CEF93490BDB5}" destId="{C16A7FF9-2EDA-CB49-B47D-C846B8FFDA95}" srcOrd="4" destOrd="0" presId="urn:microsoft.com/office/officeart/2009/3/layout/HorizontalOrganizationChart"/>
    <dgm:cxn modelId="{1792349B-B764-45F2-959D-5BF4B25709B3}" type="presParOf" srcId="{051209CE-3B3F-824C-91F7-CEF93490BDB5}" destId="{BB0D1D42-2A9F-1B40-AA52-CBDE81FD799E}" srcOrd="5" destOrd="0" presId="urn:microsoft.com/office/officeart/2009/3/layout/HorizontalOrganizationChart"/>
    <dgm:cxn modelId="{314880D2-2CC7-4D34-8F80-6DF67E801FE3}" type="presParOf" srcId="{BB0D1D42-2A9F-1B40-AA52-CBDE81FD799E}" destId="{1BB5D5E0-8E22-9746-9463-3B5B25F59F2C}" srcOrd="0" destOrd="0" presId="urn:microsoft.com/office/officeart/2009/3/layout/HorizontalOrganizationChart"/>
    <dgm:cxn modelId="{653C49A2-B00C-4070-BEA4-5B624F4258C6}" type="presParOf" srcId="{1BB5D5E0-8E22-9746-9463-3B5B25F59F2C}" destId="{A692DB79-1A66-3446-AC27-06EFEF911F5D}" srcOrd="0" destOrd="0" presId="urn:microsoft.com/office/officeart/2009/3/layout/HorizontalOrganizationChart"/>
    <dgm:cxn modelId="{DC063B55-7CAC-46F4-BA92-81EC20F75E99}" type="presParOf" srcId="{1BB5D5E0-8E22-9746-9463-3B5B25F59F2C}" destId="{ADC3387C-AA7B-AD4C-988F-FC74508D7F3C}" srcOrd="1" destOrd="0" presId="urn:microsoft.com/office/officeart/2009/3/layout/HorizontalOrganizationChart"/>
    <dgm:cxn modelId="{0A797801-18DE-406D-AE3B-E6D62D06FF93}" type="presParOf" srcId="{BB0D1D42-2A9F-1B40-AA52-CBDE81FD799E}" destId="{7ABD2362-CF5F-EA46-A22B-2862AD3AFCB8}" srcOrd="1" destOrd="0" presId="urn:microsoft.com/office/officeart/2009/3/layout/HorizontalOrganizationChart"/>
    <dgm:cxn modelId="{9EACB274-0001-427E-85E3-A4A1CD62AE5A}" type="presParOf" srcId="{BB0D1D42-2A9F-1B40-AA52-CBDE81FD799E}" destId="{BEE23863-D61A-134A-BDB9-C5C135A8E979}" srcOrd="2" destOrd="0" presId="urn:microsoft.com/office/officeart/2009/3/layout/HorizontalOrganizationChart"/>
    <dgm:cxn modelId="{DE69482A-C8D8-4227-95F4-A0B28B1D811E}" type="presParOf" srcId="{051209CE-3B3F-824C-91F7-CEF93490BDB5}" destId="{D74C925B-CEC2-4A47-A6BE-4C578709AF62}" srcOrd="6" destOrd="0" presId="urn:microsoft.com/office/officeart/2009/3/layout/HorizontalOrganizationChart"/>
    <dgm:cxn modelId="{AF52B58B-4944-4792-AC72-C96CF496E0E9}" type="presParOf" srcId="{051209CE-3B3F-824C-91F7-CEF93490BDB5}" destId="{4C734698-47E0-E348-9468-6ED65557DD68}" srcOrd="7" destOrd="0" presId="urn:microsoft.com/office/officeart/2009/3/layout/HorizontalOrganizationChart"/>
    <dgm:cxn modelId="{2D705AA7-5104-4DE5-BA02-C75412436E1D}" type="presParOf" srcId="{4C734698-47E0-E348-9468-6ED65557DD68}" destId="{753F8754-8254-F94C-8887-31B9AF5F69C9}" srcOrd="0" destOrd="0" presId="urn:microsoft.com/office/officeart/2009/3/layout/HorizontalOrganizationChart"/>
    <dgm:cxn modelId="{6D9CD2D5-9A10-4C31-B04D-66ADFAE29EA9}" type="presParOf" srcId="{753F8754-8254-F94C-8887-31B9AF5F69C9}" destId="{A809720F-930C-684E-AA12-5BDB85D28A3B}" srcOrd="0" destOrd="0" presId="urn:microsoft.com/office/officeart/2009/3/layout/HorizontalOrganizationChart"/>
    <dgm:cxn modelId="{5B311D11-C06C-488F-A309-BFB07217F84A}" type="presParOf" srcId="{753F8754-8254-F94C-8887-31B9AF5F69C9}" destId="{75F292E0-65B0-1E4F-81E9-D272E33774E6}" srcOrd="1" destOrd="0" presId="urn:microsoft.com/office/officeart/2009/3/layout/HorizontalOrganizationChart"/>
    <dgm:cxn modelId="{F963AC01-CE94-4D9A-948B-D7666D86C8E9}" type="presParOf" srcId="{4C734698-47E0-E348-9468-6ED65557DD68}" destId="{296700CB-5219-D842-8F7D-96E526B76E37}" srcOrd="1" destOrd="0" presId="urn:microsoft.com/office/officeart/2009/3/layout/HorizontalOrganizationChart"/>
    <dgm:cxn modelId="{C3538FA6-0C04-49C5-8276-13BB51AB95F0}" type="presParOf" srcId="{4C734698-47E0-E348-9468-6ED65557DD68}" destId="{8543A7CA-6A64-3E48-8717-84F69015AA3F}" srcOrd="2" destOrd="0" presId="urn:microsoft.com/office/officeart/2009/3/layout/HorizontalOrganizationChart"/>
    <dgm:cxn modelId="{942D24B9-8418-40E6-B347-C455E200F2EC}" type="presParOf" srcId="{051209CE-3B3F-824C-91F7-CEF93490BDB5}" destId="{71593386-ACD0-5740-87C3-FA13E7A50EF3}" srcOrd="8" destOrd="0" presId="urn:microsoft.com/office/officeart/2009/3/layout/HorizontalOrganizationChart"/>
    <dgm:cxn modelId="{9B3A07A4-1F41-4424-AD6F-0C16D3F38E1D}" type="presParOf" srcId="{051209CE-3B3F-824C-91F7-CEF93490BDB5}" destId="{00DEB7AF-396D-CE49-9AAA-7A7D98FE899D}" srcOrd="9" destOrd="0" presId="urn:microsoft.com/office/officeart/2009/3/layout/HorizontalOrganizationChart"/>
    <dgm:cxn modelId="{B83C6D55-A9FD-437C-92BE-135687702A35}" type="presParOf" srcId="{00DEB7AF-396D-CE49-9AAA-7A7D98FE899D}" destId="{CA34FF7E-084D-AC41-A2A8-4C8A40EDC5CF}" srcOrd="0" destOrd="0" presId="urn:microsoft.com/office/officeart/2009/3/layout/HorizontalOrganizationChart"/>
    <dgm:cxn modelId="{4F4D9654-DE05-457F-8AA0-654C02026785}" type="presParOf" srcId="{CA34FF7E-084D-AC41-A2A8-4C8A40EDC5CF}" destId="{E774F219-EA02-FF49-9040-EC6B2FCC1758}" srcOrd="0" destOrd="0" presId="urn:microsoft.com/office/officeart/2009/3/layout/HorizontalOrganizationChart"/>
    <dgm:cxn modelId="{0211BCDA-AC9A-4BB3-BAEE-15AC1003849C}" type="presParOf" srcId="{CA34FF7E-084D-AC41-A2A8-4C8A40EDC5CF}" destId="{53E0A56F-EA57-4549-B2FD-002DC47A6739}" srcOrd="1" destOrd="0" presId="urn:microsoft.com/office/officeart/2009/3/layout/HorizontalOrganizationChart"/>
    <dgm:cxn modelId="{57CA92DB-AE77-4927-81D8-1F1523D2C79C}" type="presParOf" srcId="{00DEB7AF-396D-CE49-9AAA-7A7D98FE899D}" destId="{1A1C03E7-B6B3-7D41-8FE6-A0271E53E5EB}" srcOrd="1" destOrd="0" presId="urn:microsoft.com/office/officeart/2009/3/layout/HorizontalOrganizationChart"/>
    <dgm:cxn modelId="{7863C9D9-FC35-43AF-94CD-68ECD460B25B}" type="presParOf" srcId="{00DEB7AF-396D-CE49-9AAA-7A7D98FE899D}" destId="{35359389-700B-BA41-BB08-1511287F2D71}" srcOrd="2" destOrd="0" presId="urn:microsoft.com/office/officeart/2009/3/layout/HorizontalOrganizationChart"/>
    <dgm:cxn modelId="{7C1DB857-082B-4A8A-9D5A-37389377F5CE}" type="presParOf" srcId="{40D4DABC-ADBF-1D43-9ED3-D2C3DD5C1794}" destId="{C06A2BA1-693C-794E-8474-50F6F6E13757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3B73E85-8134-4443-8874-83B2DF7D87F3}" type="doc">
      <dgm:prSet loTypeId="urn:microsoft.com/office/officeart/2009/3/layout/HorizontalOrganizationChart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65E9023-82F1-4545-BB51-FC2ACA92D75B}">
      <dgm:prSet phldrT="[Text]"/>
      <dgm:spPr/>
      <dgm:t>
        <a:bodyPr/>
        <a:lstStyle/>
        <a:p>
          <a:r>
            <a:rPr lang="en-US" dirty="0"/>
            <a:t>Mutual funds</a:t>
          </a:r>
        </a:p>
      </dgm:t>
    </dgm:pt>
    <dgm:pt modelId="{8E9A6072-747A-C443-9D9B-351199170536}" type="parTrans" cxnId="{E944A336-7635-B346-B5F6-3514ADC938C0}">
      <dgm:prSet/>
      <dgm:spPr/>
      <dgm:t>
        <a:bodyPr/>
        <a:lstStyle/>
        <a:p>
          <a:endParaRPr lang="en-US"/>
        </a:p>
      </dgm:t>
    </dgm:pt>
    <dgm:pt modelId="{CA5E89CC-A7EA-6847-937E-6804D4706A75}" type="sibTrans" cxnId="{E944A336-7635-B346-B5F6-3514ADC938C0}">
      <dgm:prSet/>
      <dgm:spPr/>
      <dgm:t>
        <a:bodyPr/>
        <a:lstStyle/>
        <a:p>
          <a:endParaRPr lang="en-US"/>
        </a:p>
      </dgm:t>
    </dgm:pt>
    <dgm:pt modelId="{902B0CAF-38C7-104E-887F-4BA35E695D4D}">
      <dgm:prSet phldrT="[Text]"/>
      <dgm:spPr/>
      <dgm:t>
        <a:bodyPr/>
        <a:lstStyle/>
        <a:p>
          <a:r>
            <a:rPr lang="en-US" dirty="0"/>
            <a:t>Equity schemes</a:t>
          </a:r>
        </a:p>
      </dgm:t>
    </dgm:pt>
    <dgm:pt modelId="{0E5F9CA7-2F1E-214A-AEC1-0B082863BE2D}" type="parTrans" cxnId="{804AF65F-9094-7B42-931A-3BA41B9E6D6C}">
      <dgm:prSet/>
      <dgm:spPr/>
      <dgm:t>
        <a:bodyPr/>
        <a:lstStyle/>
        <a:p>
          <a:endParaRPr lang="en-US"/>
        </a:p>
      </dgm:t>
    </dgm:pt>
    <dgm:pt modelId="{EB87F250-019B-5845-A645-89D5DA79545A}" type="sibTrans" cxnId="{804AF65F-9094-7B42-931A-3BA41B9E6D6C}">
      <dgm:prSet/>
      <dgm:spPr/>
      <dgm:t>
        <a:bodyPr/>
        <a:lstStyle/>
        <a:p>
          <a:endParaRPr lang="en-US"/>
        </a:p>
      </dgm:t>
    </dgm:pt>
    <dgm:pt modelId="{BCC7A927-5BAE-0647-9600-80B7F95DC747}">
      <dgm:prSet phldrT="[Text]"/>
      <dgm:spPr/>
      <dgm:t>
        <a:bodyPr/>
        <a:lstStyle/>
        <a:p>
          <a:r>
            <a:rPr lang="en-US" dirty="0"/>
            <a:t>Debt schemes</a:t>
          </a:r>
        </a:p>
      </dgm:t>
    </dgm:pt>
    <dgm:pt modelId="{D2DAD628-1FEF-7D4D-B2E7-38EF847D93BD}" type="parTrans" cxnId="{03F4260B-575A-C245-80C3-99E2A2C8E482}">
      <dgm:prSet/>
      <dgm:spPr/>
      <dgm:t>
        <a:bodyPr/>
        <a:lstStyle/>
        <a:p>
          <a:endParaRPr lang="en-US"/>
        </a:p>
      </dgm:t>
    </dgm:pt>
    <dgm:pt modelId="{F5F173C9-14C1-BE44-B67A-606F25801AD3}" type="sibTrans" cxnId="{03F4260B-575A-C245-80C3-99E2A2C8E482}">
      <dgm:prSet/>
      <dgm:spPr/>
      <dgm:t>
        <a:bodyPr/>
        <a:lstStyle/>
        <a:p>
          <a:endParaRPr lang="en-US"/>
        </a:p>
      </dgm:t>
    </dgm:pt>
    <dgm:pt modelId="{588FB549-D1D6-CB4E-A6C5-922C7182390E}">
      <dgm:prSet phldrT="[Text]"/>
      <dgm:spPr/>
      <dgm:t>
        <a:bodyPr/>
        <a:lstStyle/>
        <a:p>
          <a:r>
            <a:rPr lang="en-US" dirty="0"/>
            <a:t>Hybrid schemes</a:t>
          </a:r>
        </a:p>
      </dgm:t>
    </dgm:pt>
    <dgm:pt modelId="{6782DDE0-0BC1-F943-BC93-E44A812A230C}" type="parTrans" cxnId="{5F9D9CD8-EF37-A349-9136-AEA8614A3F41}">
      <dgm:prSet/>
      <dgm:spPr/>
      <dgm:t>
        <a:bodyPr/>
        <a:lstStyle/>
        <a:p>
          <a:endParaRPr lang="en-US"/>
        </a:p>
      </dgm:t>
    </dgm:pt>
    <dgm:pt modelId="{85D9B577-BA94-5F45-A504-F957D31FF192}" type="sibTrans" cxnId="{5F9D9CD8-EF37-A349-9136-AEA8614A3F41}">
      <dgm:prSet/>
      <dgm:spPr/>
      <dgm:t>
        <a:bodyPr/>
        <a:lstStyle/>
        <a:p>
          <a:endParaRPr lang="en-US"/>
        </a:p>
      </dgm:t>
    </dgm:pt>
    <dgm:pt modelId="{756EA29D-8E6A-1C46-9B10-27918CA17A35}">
      <dgm:prSet/>
      <dgm:spPr/>
      <dgm:t>
        <a:bodyPr/>
        <a:lstStyle/>
        <a:p>
          <a:r>
            <a:rPr lang="en-US" dirty="0"/>
            <a:t>Solution oriented schemes</a:t>
          </a:r>
        </a:p>
      </dgm:t>
    </dgm:pt>
    <dgm:pt modelId="{BCB86A76-3F69-F145-A62A-FF7FDF7B4858}" type="parTrans" cxnId="{AE7CA09E-6956-F54A-B16D-836A819918A8}">
      <dgm:prSet/>
      <dgm:spPr/>
      <dgm:t>
        <a:bodyPr/>
        <a:lstStyle/>
        <a:p>
          <a:endParaRPr lang="en-US"/>
        </a:p>
      </dgm:t>
    </dgm:pt>
    <dgm:pt modelId="{944EB060-080D-F54A-8FF8-E71198A5996C}" type="sibTrans" cxnId="{AE7CA09E-6956-F54A-B16D-836A819918A8}">
      <dgm:prSet/>
      <dgm:spPr/>
      <dgm:t>
        <a:bodyPr/>
        <a:lstStyle/>
        <a:p>
          <a:endParaRPr lang="en-US"/>
        </a:p>
      </dgm:t>
    </dgm:pt>
    <dgm:pt modelId="{D6EF0B99-D398-6A44-9BD2-B61DAB287B60}">
      <dgm:prSet/>
      <dgm:spPr>
        <a:solidFill>
          <a:srgbClr val="002060"/>
        </a:solidFill>
      </dgm:spPr>
      <dgm:t>
        <a:bodyPr/>
        <a:lstStyle/>
        <a:p>
          <a:r>
            <a:rPr lang="en-US" dirty="0"/>
            <a:t>Other schemes</a:t>
          </a:r>
        </a:p>
      </dgm:t>
    </dgm:pt>
    <dgm:pt modelId="{D268D09D-CC70-294E-B4D1-B476575B1D8F}" type="parTrans" cxnId="{6E18ED4B-B43E-2D4B-898E-65B0FE698A2F}">
      <dgm:prSet/>
      <dgm:spPr/>
      <dgm:t>
        <a:bodyPr/>
        <a:lstStyle/>
        <a:p>
          <a:endParaRPr lang="en-US"/>
        </a:p>
      </dgm:t>
    </dgm:pt>
    <dgm:pt modelId="{64A43F3B-16A1-324F-880F-EBCB1E14F934}" type="sibTrans" cxnId="{6E18ED4B-B43E-2D4B-898E-65B0FE698A2F}">
      <dgm:prSet/>
      <dgm:spPr/>
      <dgm:t>
        <a:bodyPr/>
        <a:lstStyle/>
        <a:p>
          <a:endParaRPr lang="en-US"/>
        </a:p>
      </dgm:t>
    </dgm:pt>
    <dgm:pt modelId="{3FA445C0-8774-1F44-BBC3-E49EB93E0FDF}" type="pres">
      <dgm:prSet presAssocID="{D3B73E85-8134-4443-8874-83B2DF7D87F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40D4DABC-ADBF-1D43-9ED3-D2C3DD5C1794}" type="pres">
      <dgm:prSet presAssocID="{F65E9023-82F1-4545-BB51-FC2ACA92D75B}" presName="hierRoot1" presStyleCnt="0">
        <dgm:presLayoutVars>
          <dgm:hierBranch val="init"/>
        </dgm:presLayoutVars>
      </dgm:prSet>
      <dgm:spPr/>
    </dgm:pt>
    <dgm:pt modelId="{EDC14A4F-F80B-F246-BA1D-5E38134206CB}" type="pres">
      <dgm:prSet presAssocID="{F65E9023-82F1-4545-BB51-FC2ACA92D75B}" presName="rootComposite1" presStyleCnt="0"/>
      <dgm:spPr/>
    </dgm:pt>
    <dgm:pt modelId="{C01EA777-85D9-A241-B5F2-42FCB0B96469}" type="pres">
      <dgm:prSet presAssocID="{F65E9023-82F1-4545-BB51-FC2ACA92D75B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02E8595-5DFB-8D42-98E0-2E104E1BFEE7}" type="pres">
      <dgm:prSet presAssocID="{F65E9023-82F1-4545-BB51-FC2ACA92D75B}" presName="rootConnector1" presStyleLbl="node1" presStyleIdx="0" presStyleCnt="0"/>
      <dgm:spPr/>
      <dgm:t>
        <a:bodyPr/>
        <a:lstStyle/>
        <a:p>
          <a:endParaRPr lang="en-US"/>
        </a:p>
      </dgm:t>
    </dgm:pt>
    <dgm:pt modelId="{051209CE-3B3F-824C-91F7-CEF93490BDB5}" type="pres">
      <dgm:prSet presAssocID="{F65E9023-82F1-4545-BB51-FC2ACA92D75B}" presName="hierChild2" presStyleCnt="0"/>
      <dgm:spPr/>
    </dgm:pt>
    <dgm:pt modelId="{4860ED1D-4082-AD4A-A81C-70E12AB94791}" type="pres">
      <dgm:prSet presAssocID="{0E5F9CA7-2F1E-214A-AEC1-0B082863BE2D}" presName="Name64" presStyleLbl="parChTrans1D2" presStyleIdx="0" presStyleCnt="5"/>
      <dgm:spPr/>
      <dgm:t>
        <a:bodyPr/>
        <a:lstStyle/>
        <a:p>
          <a:endParaRPr lang="en-US"/>
        </a:p>
      </dgm:t>
    </dgm:pt>
    <dgm:pt modelId="{458FF60E-CC27-EF49-9274-BE91E8104856}" type="pres">
      <dgm:prSet presAssocID="{902B0CAF-38C7-104E-887F-4BA35E695D4D}" presName="hierRoot2" presStyleCnt="0">
        <dgm:presLayoutVars>
          <dgm:hierBranch val="init"/>
        </dgm:presLayoutVars>
      </dgm:prSet>
      <dgm:spPr/>
    </dgm:pt>
    <dgm:pt modelId="{050D6FDD-1800-2A44-858E-F2B595A35198}" type="pres">
      <dgm:prSet presAssocID="{902B0CAF-38C7-104E-887F-4BA35E695D4D}" presName="rootComposite" presStyleCnt="0"/>
      <dgm:spPr/>
    </dgm:pt>
    <dgm:pt modelId="{4D3A0B22-6BAB-FB42-8B59-99385F49AAA3}" type="pres">
      <dgm:prSet presAssocID="{902B0CAF-38C7-104E-887F-4BA35E695D4D}" presName="rootText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99C1548-65F3-8C49-B5BE-8345D5E5C77A}" type="pres">
      <dgm:prSet presAssocID="{902B0CAF-38C7-104E-887F-4BA35E695D4D}" presName="rootConnector" presStyleLbl="node2" presStyleIdx="0" presStyleCnt="5"/>
      <dgm:spPr/>
      <dgm:t>
        <a:bodyPr/>
        <a:lstStyle/>
        <a:p>
          <a:endParaRPr lang="en-US"/>
        </a:p>
      </dgm:t>
    </dgm:pt>
    <dgm:pt modelId="{AC69B158-F9EE-5C41-91DD-1321F0239E25}" type="pres">
      <dgm:prSet presAssocID="{902B0CAF-38C7-104E-887F-4BA35E695D4D}" presName="hierChild4" presStyleCnt="0"/>
      <dgm:spPr/>
    </dgm:pt>
    <dgm:pt modelId="{D1AAB96B-9F98-BF4F-84BD-114405DD45F7}" type="pres">
      <dgm:prSet presAssocID="{902B0CAF-38C7-104E-887F-4BA35E695D4D}" presName="hierChild5" presStyleCnt="0"/>
      <dgm:spPr/>
    </dgm:pt>
    <dgm:pt modelId="{BC5605A1-BE46-284B-892B-04A2A8D18A50}" type="pres">
      <dgm:prSet presAssocID="{D2DAD628-1FEF-7D4D-B2E7-38EF847D93BD}" presName="Name64" presStyleLbl="parChTrans1D2" presStyleIdx="1" presStyleCnt="5"/>
      <dgm:spPr/>
      <dgm:t>
        <a:bodyPr/>
        <a:lstStyle/>
        <a:p>
          <a:endParaRPr lang="en-US"/>
        </a:p>
      </dgm:t>
    </dgm:pt>
    <dgm:pt modelId="{8C694297-A7AE-5745-A265-0621196512BE}" type="pres">
      <dgm:prSet presAssocID="{BCC7A927-5BAE-0647-9600-80B7F95DC747}" presName="hierRoot2" presStyleCnt="0">
        <dgm:presLayoutVars>
          <dgm:hierBranch val="init"/>
        </dgm:presLayoutVars>
      </dgm:prSet>
      <dgm:spPr/>
    </dgm:pt>
    <dgm:pt modelId="{3975EC09-612F-8C41-AE00-90FF5E9623EF}" type="pres">
      <dgm:prSet presAssocID="{BCC7A927-5BAE-0647-9600-80B7F95DC747}" presName="rootComposite" presStyleCnt="0"/>
      <dgm:spPr/>
    </dgm:pt>
    <dgm:pt modelId="{8A215D2B-7D0B-2846-B9C3-9F2682C6D9BB}" type="pres">
      <dgm:prSet presAssocID="{BCC7A927-5BAE-0647-9600-80B7F95DC747}" presName="rootText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95B7A98-7777-4848-86F2-528FB2F7F5CD}" type="pres">
      <dgm:prSet presAssocID="{BCC7A927-5BAE-0647-9600-80B7F95DC747}" presName="rootConnector" presStyleLbl="node2" presStyleIdx="1" presStyleCnt="5"/>
      <dgm:spPr/>
      <dgm:t>
        <a:bodyPr/>
        <a:lstStyle/>
        <a:p>
          <a:endParaRPr lang="en-US"/>
        </a:p>
      </dgm:t>
    </dgm:pt>
    <dgm:pt modelId="{9F33EB09-DFB8-9A4E-8710-2992393B2F6A}" type="pres">
      <dgm:prSet presAssocID="{BCC7A927-5BAE-0647-9600-80B7F95DC747}" presName="hierChild4" presStyleCnt="0"/>
      <dgm:spPr/>
    </dgm:pt>
    <dgm:pt modelId="{2C5A0A54-9DD3-4743-9D30-EFCFD7460606}" type="pres">
      <dgm:prSet presAssocID="{BCC7A927-5BAE-0647-9600-80B7F95DC747}" presName="hierChild5" presStyleCnt="0"/>
      <dgm:spPr/>
    </dgm:pt>
    <dgm:pt modelId="{C16A7FF9-2EDA-CB49-B47D-C846B8FFDA95}" type="pres">
      <dgm:prSet presAssocID="{6782DDE0-0BC1-F943-BC93-E44A812A230C}" presName="Name64" presStyleLbl="parChTrans1D2" presStyleIdx="2" presStyleCnt="5"/>
      <dgm:spPr/>
      <dgm:t>
        <a:bodyPr/>
        <a:lstStyle/>
        <a:p>
          <a:endParaRPr lang="en-US"/>
        </a:p>
      </dgm:t>
    </dgm:pt>
    <dgm:pt modelId="{BB0D1D42-2A9F-1B40-AA52-CBDE81FD799E}" type="pres">
      <dgm:prSet presAssocID="{588FB549-D1D6-CB4E-A6C5-922C7182390E}" presName="hierRoot2" presStyleCnt="0">
        <dgm:presLayoutVars>
          <dgm:hierBranch val="init"/>
        </dgm:presLayoutVars>
      </dgm:prSet>
      <dgm:spPr/>
    </dgm:pt>
    <dgm:pt modelId="{1BB5D5E0-8E22-9746-9463-3B5B25F59F2C}" type="pres">
      <dgm:prSet presAssocID="{588FB549-D1D6-CB4E-A6C5-922C7182390E}" presName="rootComposite" presStyleCnt="0"/>
      <dgm:spPr/>
    </dgm:pt>
    <dgm:pt modelId="{A692DB79-1A66-3446-AC27-06EFEF911F5D}" type="pres">
      <dgm:prSet presAssocID="{588FB549-D1D6-CB4E-A6C5-922C7182390E}" presName="rootText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DC3387C-AA7B-AD4C-988F-FC74508D7F3C}" type="pres">
      <dgm:prSet presAssocID="{588FB549-D1D6-CB4E-A6C5-922C7182390E}" presName="rootConnector" presStyleLbl="node2" presStyleIdx="2" presStyleCnt="5"/>
      <dgm:spPr/>
      <dgm:t>
        <a:bodyPr/>
        <a:lstStyle/>
        <a:p>
          <a:endParaRPr lang="en-US"/>
        </a:p>
      </dgm:t>
    </dgm:pt>
    <dgm:pt modelId="{7ABD2362-CF5F-EA46-A22B-2862AD3AFCB8}" type="pres">
      <dgm:prSet presAssocID="{588FB549-D1D6-CB4E-A6C5-922C7182390E}" presName="hierChild4" presStyleCnt="0"/>
      <dgm:spPr/>
    </dgm:pt>
    <dgm:pt modelId="{BEE23863-D61A-134A-BDB9-C5C135A8E979}" type="pres">
      <dgm:prSet presAssocID="{588FB549-D1D6-CB4E-A6C5-922C7182390E}" presName="hierChild5" presStyleCnt="0"/>
      <dgm:spPr/>
    </dgm:pt>
    <dgm:pt modelId="{D74C925B-CEC2-4A47-A6BE-4C578709AF62}" type="pres">
      <dgm:prSet presAssocID="{BCB86A76-3F69-F145-A62A-FF7FDF7B4858}" presName="Name64" presStyleLbl="parChTrans1D2" presStyleIdx="3" presStyleCnt="5"/>
      <dgm:spPr/>
      <dgm:t>
        <a:bodyPr/>
        <a:lstStyle/>
        <a:p>
          <a:endParaRPr lang="en-US"/>
        </a:p>
      </dgm:t>
    </dgm:pt>
    <dgm:pt modelId="{4C734698-47E0-E348-9468-6ED65557DD68}" type="pres">
      <dgm:prSet presAssocID="{756EA29D-8E6A-1C46-9B10-27918CA17A35}" presName="hierRoot2" presStyleCnt="0">
        <dgm:presLayoutVars>
          <dgm:hierBranch val="init"/>
        </dgm:presLayoutVars>
      </dgm:prSet>
      <dgm:spPr/>
    </dgm:pt>
    <dgm:pt modelId="{753F8754-8254-F94C-8887-31B9AF5F69C9}" type="pres">
      <dgm:prSet presAssocID="{756EA29D-8E6A-1C46-9B10-27918CA17A35}" presName="rootComposite" presStyleCnt="0"/>
      <dgm:spPr/>
    </dgm:pt>
    <dgm:pt modelId="{A809720F-930C-684E-AA12-5BDB85D28A3B}" type="pres">
      <dgm:prSet presAssocID="{756EA29D-8E6A-1C46-9B10-27918CA17A35}" presName="rootText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5F292E0-65B0-1E4F-81E9-D272E33774E6}" type="pres">
      <dgm:prSet presAssocID="{756EA29D-8E6A-1C46-9B10-27918CA17A35}" presName="rootConnector" presStyleLbl="node2" presStyleIdx="3" presStyleCnt="5"/>
      <dgm:spPr/>
      <dgm:t>
        <a:bodyPr/>
        <a:lstStyle/>
        <a:p>
          <a:endParaRPr lang="en-US"/>
        </a:p>
      </dgm:t>
    </dgm:pt>
    <dgm:pt modelId="{296700CB-5219-D842-8F7D-96E526B76E37}" type="pres">
      <dgm:prSet presAssocID="{756EA29D-8E6A-1C46-9B10-27918CA17A35}" presName="hierChild4" presStyleCnt="0"/>
      <dgm:spPr/>
    </dgm:pt>
    <dgm:pt modelId="{8543A7CA-6A64-3E48-8717-84F69015AA3F}" type="pres">
      <dgm:prSet presAssocID="{756EA29D-8E6A-1C46-9B10-27918CA17A35}" presName="hierChild5" presStyleCnt="0"/>
      <dgm:spPr/>
    </dgm:pt>
    <dgm:pt modelId="{71593386-ACD0-5740-87C3-FA13E7A50EF3}" type="pres">
      <dgm:prSet presAssocID="{D268D09D-CC70-294E-B4D1-B476575B1D8F}" presName="Name64" presStyleLbl="parChTrans1D2" presStyleIdx="4" presStyleCnt="5"/>
      <dgm:spPr/>
      <dgm:t>
        <a:bodyPr/>
        <a:lstStyle/>
        <a:p>
          <a:endParaRPr lang="en-US"/>
        </a:p>
      </dgm:t>
    </dgm:pt>
    <dgm:pt modelId="{00DEB7AF-396D-CE49-9AAA-7A7D98FE899D}" type="pres">
      <dgm:prSet presAssocID="{D6EF0B99-D398-6A44-9BD2-B61DAB287B60}" presName="hierRoot2" presStyleCnt="0">
        <dgm:presLayoutVars>
          <dgm:hierBranch val="init"/>
        </dgm:presLayoutVars>
      </dgm:prSet>
      <dgm:spPr/>
    </dgm:pt>
    <dgm:pt modelId="{CA34FF7E-084D-AC41-A2A8-4C8A40EDC5CF}" type="pres">
      <dgm:prSet presAssocID="{D6EF0B99-D398-6A44-9BD2-B61DAB287B60}" presName="rootComposite" presStyleCnt="0"/>
      <dgm:spPr/>
    </dgm:pt>
    <dgm:pt modelId="{E774F219-EA02-FF49-9040-EC6B2FCC1758}" type="pres">
      <dgm:prSet presAssocID="{D6EF0B99-D398-6A44-9BD2-B61DAB287B60}" presName="rootText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3E0A56F-EA57-4549-B2FD-002DC47A6739}" type="pres">
      <dgm:prSet presAssocID="{D6EF0B99-D398-6A44-9BD2-B61DAB287B60}" presName="rootConnector" presStyleLbl="node2" presStyleIdx="4" presStyleCnt="5"/>
      <dgm:spPr/>
      <dgm:t>
        <a:bodyPr/>
        <a:lstStyle/>
        <a:p>
          <a:endParaRPr lang="en-US"/>
        </a:p>
      </dgm:t>
    </dgm:pt>
    <dgm:pt modelId="{1A1C03E7-B6B3-7D41-8FE6-A0271E53E5EB}" type="pres">
      <dgm:prSet presAssocID="{D6EF0B99-D398-6A44-9BD2-B61DAB287B60}" presName="hierChild4" presStyleCnt="0"/>
      <dgm:spPr/>
    </dgm:pt>
    <dgm:pt modelId="{35359389-700B-BA41-BB08-1511287F2D71}" type="pres">
      <dgm:prSet presAssocID="{D6EF0B99-D398-6A44-9BD2-B61DAB287B60}" presName="hierChild5" presStyleCnt="0"/>
      <dgm:spPr/>
    </dgm:pt>
    <dgm:pt modelId="{C06A2BA1-693C-794E-8474-50F6F6E13757}" type="pres">
      <dgm:prSet presAssocID="{F65E9023-82F1-4545-BB51-FC2ACA92D75B}" presName="hierChild3" presStyleCnt="0"/>
      <dgm:spPr/>
    </dgm:pt>
  </dgm:ptLst>
  <dgm:cxnLst>
    <dgm:cxn modelId="{7CCF837D-9D08-49CD-A3DA-F4E4E5625841}" type="presOf" srcId="{BCB86A76-3F69-F145-A62A-FF7FDF7B4858}" destId="{D74C925B-CEC2-4A47-A6BE-4C578709AF62}" srcOrd="0" destOrd="0" presId="urn:microsoft.com/office/officeart/2009/3/layout/HorizontalOrganizationChart"/>
    <dgm:cxn modelId="{B87D16B1-4D00-47A3-90C9-C022764C760E}" type="presOf" srcId="{BCC7A927-5BAE-0647-9600-80B7F95DC747}" destId="{E95B7A98-7777-4848-86F2-528FB2F7F5CD}" srcOrd="1" destOrd="0" presId="urn:microsoft.com/office/officeart/2009/3/layout/HorizontalOrganizationChart"/>
    <dgm:cxn modelId="{6E18ED4B-B43E-2D4B-898E-65B0FE698A2F}" srcId="{F65E9023-82F1-4545-BB51-FC2ACA92D75B}" destId="{D6EF0B99-D398-6A44-9BD2-B61DAB287B60}" srcOrd="4" destOrd="0" parTransId="{D268D09D-CC70-294E-B4D1-B476575B1D8F}" sibTransId="{64A43F3B-16A1-324F-880F-EBCB1E14F934}"/>
    <dgm:cxn modelId="{968EBF4E-C200-4C4E-B91D-739661B91564}" type="presOf" srcId="{902B0CAF-38C7-104E-887F-4BA35E695D4D}" destId="{4D3A0B22-6BAB-FB42-8B59-99385F49AAA3}" srcOrd="0" destOrd="0" presId="urn:microsoft.com/office/officeart/2009/3/layout/HorizontalOrganizationChart"/>
    <dgm:cxn modelId="{C9CCA5EA-0BB0-4C9F-9D7C-E459F78B672F}" type="presOf" srcId="{D268D09D-CC70-294E-B4D1-B476575B1D8F}" destId="{71593386-ACD0-5740-87C3-FA13E7A50EF3}" srcOrd="0" destOrd="0" presId="urn:microsoft.com/office/officeart/2009/3/layout/HorizontalOrganizationChart"/>
    <dgm:cxn modelId="{AE7CA09E-6956-F54A-B16D-836A819918A8}" srcId="{F65E9023-82F1-4545-BB51-FC2ACA92D75B}" destId="{756EA29D-8E6A-1C46-9B10-27918CA17A35}" srcOrd="3" destOrd="0" parTransId="{BCB86A76-3F69-F145-A62A-FF7FDF7B4858}" sibTransId="{944EB060-080D-F54A-8FF8-E71198A5996C}"/>
    <dgm:cxn modelId="{56B25E7B-1306-4759-B228-E9647D262509}" type="presOf" srcId="{756EA29D-8E6A-1C46-9B10-27918CA17A35}" destId="{A809720F-930C-684E-AA12-5BDB85D28A3B}" srcOrd="0" destOrd="0" presId="urn:microsoft.com/office/officeart/2009/3/layout/HorizontalOrganizationChart"/>
    <dgm:cxn modelId="{EC569078-FAA1-4A0F-A22F-44C71B971DD4}" type="presOf" srcId="{902B0CAF-38C7-104E-887F-4BA35E695D4D}" destId="{099C1548-65F3-8C49-B5BE-8345D5E5C77A}" srcOrd="1" destOrd="0" presId="urn:microsoft.com/office/officeart/2009/3/layout/HorizontalOrganizationChart"/>
    <dgm:cxn modelId="{E944A336-7635-B346-B5F6-3514ADC938C0}" srcId="{D3B73E85-8134-4443-8874-83B2DF7D87F3}" destId="{F65E9023-82F1-4545-BB51-FC2ACA92D75B}" srcOrd="0" destOrd="0" parTransId="{8E9A6072-747A-C443-9D9B-351199170536}" sibTransId="{CA5E89CC-A7EA-6847-937E-6804D4706A75}"/>
    <dgm:cxn modelId="{51D308CC-5813-4A62-B470-CCA508E0D0AC}" type="presOf" srcId="{6782DDE0-0BC1-F943-BC93-E44A812A230C}" destId="{C16A7FF9-2EDA-CB49-B47D-C846B8FFDA95}" srcOrd="0" destOrd="0" presId="urn:microsoft.com/office/officeart/2009/3/layout/HorizontalOrganizationChart"/>
    <dgm:cxn modelId="{CEC6837C-9B63-4129-9E4A-58ADC839F3DF}" type="presOf" srcId="{BCC7A927-5BAE-0647-9600-80B7F95DC747}" destId="{8A215D2B-7D0B-2846-B9C3-9F2682C6D9BB}" srcOrd="0" destOrd="0" presId="urn:microsoft.com/office/officeart/2009/3/layout/HorizontalOrganizationChart"/>
    <dgm:cxn modelId="{6BFC3FD4-62BC-4834-8622-709C2A82F116}" type="presOf" srcId="{588FB549-D1D6-CB4E-A6C5-922C7182390E}" destId="{ADC3387C-AA7B-AD4C-988F-FC74508D7F3C}" srcOrd="1" destOrd="0" presId="urn:microsoft.com/office/officeart/2009/3/layout/HorizontalOrganizationChart"/>
    <dgm:cxn modelId="{4EE4D6EA-EC65-44AF-9F16-F31A2BF1D125}" type="presOf" srcId="{F65E9023-82F1-4545-BB51-FC2ACA92D75B}" destId="{C01EA777-85D9-A241-B5F2-42FCB0B96469}" srcOrd="0" destOrd="0" presId="urn:microsoft.com/office/officeart/2009/3/layout/HorizontalOrganizationChart"/>
    <dgm:cxn modelId="{44BC1032-F10F-444C-A103-C238C7CEC3B6}" type="presOf" srcId="{D6EF0B99-D398-6A44-9BD2-B61DAB287B60}" destId="{E774F219-EA02-FF49-9040-EC6B2FCC1758}" srcOrd="0" destOrd="0" presId="urn:microsoft.com/office/officeart/2009/3/layout/HorizontalOrganizationChart"/>
    <dgm:cxn modelId="{CCBC34F3-C0AB-46D3-AAC6-7816B57B7031}" type="presOf" srcId="{588FB549-D1D6-CB4E-A6C5-922C7182390E}" destId="{A692DB79-1A66-3446-AC27-06EFEF911F5D}" srcOrd="0" destOrd="0" presId="urn:microsoft.com/office/officeart/2009/3/layout/HorizontalOrganizationChart"/>
    <dgm:cxn modelId="{0992F9F6-D5B5-425A-BFA5-3B395B4A03C7}" type="presOf" srcId="{F65E9023-82F1-4545-BB51-FC2ACA92D75B}" destId="{D02E8595-5DFB-8D42-98E0-2E104E1BFEE7}" srcOrd="1" destOrd="0" presId="urn:microsoft.com/office/officeart/2009/3/layout/HorizontalOrganizationChart"/>
    <dgm:cxn modelId="{C8BDB458-9017-4C72-907D-F9F59C6E0F15}" type="presOf" srcId="{D2DAD628-1FEF-7D4D-B2E7-38EF847D93BD}" destId="{BC5605A1-BE46-284B-892B-04A2A8D18A50}" srcOrd="0" destOrd="0" presId="urn:microsoft.com/office/officeart/2009/3/layout/HorizontalOrganizationChart"/>
    <dgm:cxn modelId="{36AE6B72-C599-4E79-99E9-4EF263D32374}" type="presOf" srcId="{0E5F9CA7-2F1E-214A-AEC1-0B082863BE2D}" destId="{4860ED1D-4082-AD4A-A81C-70E12AB94791}" srcOrd="0" destOrd="0" presId="urn:microsoft.com/office/officeart/2009/3/layout/HorizontalOrganizationChart"/>
    <dgm:cxn modelId="{03F4260B-575A-C245-80C3-99E2A2C8E482}" srcId="{F65E9023-82F1-4545-BB51-FC2ACA92D75B}" destId="{BCC7A927-5BAE-0647-9600-80B7F95DC747}" srcOrd="1" destOrd="0" parTransId="{D2DAD628-1FEF-7D4D-B2E7-38EF847D93BD}" sibTransId="{F5F173C9-14C1-BE44-B67A-606F25801AD3}"/>
    <dgm:cxn modelId="{CE646462-EE26-4052-BB93-3865C3027F8F}" type="presOf" srcId="{D6EF0B99-D398-6A44-9BD2-B61DAB287B60}" destId="{53E0A56F-EA57-4549-B2FD-002DC47A6739}" srcOrd="1" destOrd="0" presId="urn:microsoft.com/office/officeart/2009/3/layout/HorizontalOrganizationChart"/>
    <dgm:cxn modelId="{0957EC54-44FC-4362-AA3D-A5ABA6DE9549}" type="presOf" srcId="{D3B73E85-8134-4443-8874-83B2DF7D87F3}" destId="{3FA445C0-8774-1F44-BBC3-E49EB93E0FDF}" srcOrd="0" destOrd="0" presId="urn:microsoft.com/office/officeart/2009/3/layout/HorizontalOrganizationChart"/>
    <dgm:cxn modelId="{804AF65F-9094-7B42-931A-3BA41B9E6D6C}" srcId="{F65E9023-82F1-4545-BB51-FC2ACA92D75B}" destId="{902B0CAF-38C7-104E-887F-4BA35E695D4D}" srcOrd="0" destOrd="0" parTransId="{0E5F9CA7-2F1E-214A-AEC1-0B082863BE2D}" sibTransId="{EB87F250-019B-5845-A645-89D5DA79545A}"/>
    <dgm:cxn modelId="{5F9D9CD8-EF37-A349-9136-AEA8614A3F41}" srcId="{F65E9023-82F1-4545-BB51-FC2ACA92D75B}" destId="{588FB549-D1D6-CB4E-A6C5-922C7182390E}" srcOrd="2" destOrd="0" parTransId="{6782DDE0-0BC1-F943-BC93-E44A812A230C}" sibTransId="{85D9B577-BA94-5F45-A504-F957D31FF192}"/>
    <dgm:cxn modelId="{5F9CFEE1-8F7C-40FA-AF61-C7C0F5CD8010}" type="presOf" srcId="{756EA29D-8E6A-1C46-9B10-27918CA17A35}" destId="{75F292E0-65B0-1E4F-81E9-D272E33774E6}" srcOrd="1" destOrd="0" presId="urn:microsoft.com/office/officeart/2009/3/layout/HorizontalOrganizationChart"/>
    <dgm:cxn modelId="{6677A138-0813-492C-873D-A95362280B7A}" type="presParOf" srcId="{3FA445C0-8774-1F44-BBC3-E49EB93E0FDF}" destId="{40D4DABC-ADBF-1D43-9ED3-D2C3DD5C1794}" srcOrd="0" destOrd="0" presId="urn:microsoft.com/office/officeart/2009/3/layout/HorizontalOrganizationChart"/>
    <dgm:cxn modelId="{D9E4D274-FC54-49C9-854B-806374756A13}" type="presParOf" srcId="{40D4DABC-ADBF-1D43-9ED3-D2C3DD5C1794}" destId="{EDC14A4F-F80B-F246-BA1D-5E38134206CB}" srcOrd="0" destOrd="0" presId="urn:microsoft.com/office/officeart/2009/3/layout/HorizontalOrganizationChart"/>
    <dgm:cxn modelId="{B057552B-2B35-4AD5-8904-0895EC7EC94E}" type="presParOf" srcId="{EDC14A4F-F80B-F246-BA1D-5E38134206CB}" destId="{C01EA777-85D9-A241-B5F2-42FCB0B96469}" srcOrd="0" destOrd="0" presId="urn:microsoft.com/office/officeart/2009/3/layout/HorizontalOrganizationChart"/>
    <dgm:cxn modelId="{1FF650BC-32ED-44FD-8835-A219C28F4840}" type="presParOf" srcId="{EDC14A4F-F80B-F246-BA1D-5E38134206CB}" destId="{D02E8595-5DFB-8D42-98E0-2E104E1BFEE7}" srcOrd="1" destOrd="0" presId="urn:microsoft.com/office/officeart/2009/3/layout/HorizontalOrganizationChart"/>
    <dgm:cxn modelId="{440A32F8-8D50-4A77-AFF3-EF827F5138E0}" type="presParOf" srcId="{40D4DABC-ADBF-1D43-9ED3-D2C3DD5C1794}" destId="{051209CE-3B3F-824C-91F7-CEF93490BDB5}" srcOrd="1" destOrd="0" presId="urn:microsoft.com/office/officeart/2009/3/layout/HorizontalOrganizationChart"/>
    <dgm:cxn modelId="{59A91A24-9C62-407C-BEC1-557F2E6E4B94}" type="presParOf" srcId="{051209CE-3B3F-824C-91F7-CEF93490BDB5}" destId="{4860ED1D-4082-AD4A-A81C-70E12AB94791}" srcOrd="0" destOrd="0" presId="urn:microsoft.com/office/officeart/2009/3/layout/HorizontalOrganizationChart"/>
    <dgm:cxn modelId="{299D592E-3024-4C1A-9168-D5E8A09B9DCB}" type="presParOf" srcId="{051209CE-3B3F-824C-91F7-CEF93490BDB5}" destId="{458FF60E-CC27-EF49-9274-BE91E8104856}" srcOrd="1" destOrd="0" presId="urn:microsoft.com/office/officeart/2009/3/layout/HorizontalOrganizationChart"/>
    <dgm:cxn modelId="{3564D649-B309-4F41-A992-3B80467677B0}" type="presParOf" srcId="{458FF60E-CC27-EF49-9274-BE91E8104856}" destId="{050D6FDD-1800-2A44-858E-F2B595A35198}" srcOrd="0" destOrd="0" presId="urn:microsoft.com/office/officeart/2009/3/layout/HorizontalOrganizationChart"/>
    <dgm:cxn modelId="{A1010887-11D5-45DD-9B80-FCA06A789F36}" type="presParOf" srcId="{050D6FDD-1800-2A44-858E-F2B595A35198}" destId="{4D3A0B22-6BAB-FB42-8B59-99385F49AAA3}" srcOrd="0" destOrd="0" presId="urn:microsoft.com/office/officeart/2009/3/layout/HorizontalOrganizationChart"/>
    <dgm:cxn modelId="{3D651CDB-265F-4521-8170-1246347E40C4}" type="presParOf" srcId="{050D6FDD-1800-2A44-858E-F2B595A35198}" destId="{099C1548-65F3-8C49-B5BE-8345D5E5C77A}" srcOrd="1" destOrd="0" presId="urn:microsoft.com/office/officeart/2009/3/layout/HorizontalOrganizationChart"/>
    <dgm:cxn modelId="{01008871-E373-4A74-B9DB-BF118F63DC19}" type="presParOf" srcId="{458FF60E-CC27-EF49-9274-BE91E8104856}" destId="{AC69B158-F9EE-5C41-91DD-1321F0239E25}" srcOrd="1" destOrd="0" presId="urn:microsoft.com/office/officeart/2009/3/layout/HorizontalOrganizationChart"/>
    <dgm:cxn modelId="{5CDFCEA4-0C3E-4DBE-94DA-0F8ECB27C13E}" type="presParOf" srcId="{458FF60E-CC27-EF49-9274-BE91E8104856}" destId="{D1AAB96B-9F98-BF4F-84BD-114405DD45F7}" srcOrd="2" destOrd="0" presId="urn:microsoft.com/office/officeart/2009/3/layout/HorizontalOrganizationChart"/>
    <dgm:cxn modelId="{2AC21EAD-FED7-4331-895B-745D8C53170B}" type="presParOf" srcId="{051209CE-3B3F-824C-91F7-CEF93490BDB5}" destId="{BC5605A1-BE46-284B-892B-04A2A8D18A50}" srcOrd="2" destOrd="0" presId="urn:microsoft.com/office/officeart/2009/3/layout/HorizontalOrganizationChart"/>
    <dgm:cxn modelId="{BC87402D-5F47-4824-AC3C-EE54A3AEE7D6}" type="presParOf" srcId="{051209CE-3B3F-824C-91F7-CEF93490BDB5}" destId="{8C694297-A7AE-5745-A265-0621196512BE}" srcOrd="3" destOrd="0" presId="urn:microsoft.com/office/officeart/2009/3/layout/HorizontalOrganizationChart"/>
    <dgm:cxn modelId="{A555214C-E390-4175-B5C9-1B2C21DDB724}" type="presParOf" srcId="{8C694297-A7AE-5745-A265-0621196512BE}" destId="{3975EC09-612F-8C41-AE00-90FF5E9623EF}" srcOrd="0" destOrd="0" presId="urn:microsoft.com/office/officeart/2009/3/layout/HorizontalOrganizationChart"/>
    <dgm:cxn modelId="{FBE6AD9B-BD57-42D5-9058-E254F11C19DD}" type="presParOf" srcId="{3975EC09-612F-8C41-AE00-90FF5E9623EF}" destId="{8A215D2B-7D0B-2846-B9C3-9F2682C6D9BB}" srcOrd="0" destOrd="0" presId="urn:microsoft.com/office/officeart/2009/3/layout/HorizontalOrganizationChart"/>
    <dgm:cxn modelId="{5E88293A-B302-4C2E-8BC3-4F8525B26C40}" type="presParOf" srcId="{3975EC09-612F-8C41-AE00-90FF5E9623EF}" destId="{E95B7A98-7777-4848-86F2-528FB2F7F5CD}" srcOrd="1" destOrd="0" presId="urn:microsoft.com/office/officeart/2009/3/layout/HorizontalOrganizationChart"/>
    <dgm:cxn modelId="{E943601B-2E33-4F78-9779-3FE90533DE52}" type="presParOf" srcId="{8C694297-A7AE-5745-A265-0621196512BE}" destId="{9F33EB09-DFB8-9A4E-8710-2992393B2F6A}" srcOrd="1" destOrd="0" presId="urn:microsoft.com/office/officeart/2009/3/layout/HorizontalOrganizationChart"/>
    <dgm:cxn modelId="{9C0A9E86-6273-4F2B-8899-81F2C3F3AEEB}" type="presParOf" srcId="{8C694297-A7AE-5745-A265-0621196512BE}" destId="{2C5A0A54-9DD3-4743-9D30-EFCFD7460606}" srcOrd="2" destOrd="0" presId="urn:microsoft.com/office/officeart/2009/3/layout/HorizontalOrganizationChart"/>
    <dgm:cxn modelId="{FC1CDC2E-A82F-4AC5-B1CF-14B0C3187176}" type="presParOf" srcId="{051209CE-3B3F-824C-91F7-CEF93490BDB5}" destId="{C16A7FF9-2EDA-CB49-B47D-C846B8FFDA95}" srcOrd="4" destOrd="0" presId="urn:microsoft.com/office/officeart/2009/3/layout/HorizontalOrganizationChart"/>
    <dgm:cxn modelId="{152467FA-B408-443B-A40D-9D54E1CC4816}" type="presParOf" srcId="{051209CE-3B3F-824C-91F7-CEF93490BDB5}" destId="{BB0D1D42-2A9F-1B40-AA52-CBDE81FD799E}" srcOrd="5" destOrd="0" presId="urn:microsoft.com/office/officeart/2009/3/layout/HorizontalOrganizationChart"/>
    <dgm:cxn modelId="{7626C482-CA63-41EB-B8E2-19D0444EE6A5}" type="presParOf" srcId="{BB0D1D42-2A9F-1B40-AA52-CBDE81FD799E}" destId="{1BB5D5E0-8E22-9746-9463-3B5B25F59F2C}" srcOrd="0" destOrd="0" presId="urn:microsoft.com/office/officeart/2009/3/layout/HorizontalOrganizationChart"/>
    <dgm:cxn modelId="{DF72C1E8-CAFB-478A-9BC5-5C0535E21468}" type="presParOf" srcId="{1BB5D5E0-8E22-9746-9463-3B5B25F59F2C}" destId="{A692DB79-1A66-3446-AC27-06EFEF911F5D}" srcOrd="0" destOrd="0" presId="urn:microsoft.com/office/officeart/2009/3/layout/HorizontalOrganizationChart"/>
    <dgm:cxn modelId="{B125C999-36AD-4960-9A59-315BDA007A8A}" type="presParOf" srcId="{1BB5D5E0-8E22-9746-9463-3B5B25F59F2C}" destId="{ADC3387C-AA7B-AD4C-988F-FC74508D7F3C}" srcOrd="1" destOrd="0" presId="urn:microsoft.com/office/officeart/2009/3/layout/HorizontalOrganizationChart"/>
    <dgm:cxn modelId="{4370C824-FEE5-44A6-BA5F-83738F5B1059}" type="presParOf" srcId="{BB0D1D42-2A9F-1B40-AA52-CBDE81FD799E}" destId="{7ABD2362-CF5F-EA46-A22B-2862AD3AFCB8}" srcOrd="1" destOrd="0" presId="urn:microsoft.com/office/officeart/2009/3/layout/HorizontalOrganizationChart"/>
    <dgm:cxn modelId="{6C43385F-6853-44FD-A551-B5AD6B78BB26}" type="presParOf" srcId="{BB0D1D42-2A9F-1B40-AA52-CBDE81FD799E}" destId="{BEE23863-D61A-134A-BDB9-C5C135A8E979}" srcOrd="2" destOrd="0" presId="urn:microsoft.com/office/officeart/2009/3/layout/HorizontalOrganizationChart"/>
    <dgm:cxn modelId="{C1561F8E-BED4-4113-B539-C55F152CBCA8}" type="presParOf" srcId="{051209CE-3B3F-824C-91F7-CEF93490BDB5}" destId="{D74C925B-CEC2-4A47-A6BE-4C578709AF62}" srcOrd="6" destOrd="0" presId="urn:microsoft.com/office/officeart/2009/3/layout/HorizontalOrganizationChart"/>
    <dgm:cxn modelId="{67ED66D9-272A-41F8-A05E-49941DF35694}" type="presParOf" srcId="{051209CE-3B3F-824C-91F7-CEF93490BDB5}" destId="{4C734698-47E0-E348-9468-6ED65557DD68}" srcOrd="7" destOrd="0" presId="urn:microsoft.com/office/officeart/2009/3/layout/HorizontalOrganizationChart"/>
    <dgm:cxn modelId="{2B3F8D2B-6D75-44A3-AC44-5CCDF9F10138}" type="presParOf" srcId="{4C734698-47E0-E348-9468-6ED65557DD68}" destId="{753F8754-8254-F94C-8887-31B9AF5F69C9}" srcOrd="0" destOrd="0" presId="urn:microsoft.com/office/officeart/2009/3/layout/HorizontalOrganizationChart"/>
    <dgm:cxn modelId="{637FB37B-34AA-42F1-92F0-012C333A2F3E}" type="presParOf" srcId="{753F8754-8254-F94C-8887-31B9AF5F69C9}" destId="{A809720F-930C-684E-AA12-5BDB85D28A3B}" srcOrd="0" destOrd="0" presId="urn:microsoft.com/office/officeart/2009/3/layout/HorizontalOrganizationChart"/>
    <dgm:cxn modelId="{7472105A-6AF8-4B62-9E58-67CAA467205D}" type="presParOf" srcId="{753F8754-8254-F94C-8887-31B9AF5F69C9}" destId="{75F292E0-65B0-1E4F-81E9-D272E33774E6}" srcOrd="1" destOrd="0" presId="urn:microsoft.com/office/officeart/2009/3/layout/HorizontalOrganizationChart"/>
    <dgm:cxn modelId="{3973969D-83D4-41F7-B02A-E81181BBFEB4}" type="presParOf" srcId="{4C734698-47E0-E348-9468-6ED65557DD68}" destId="{296700CB-5219-D842-8F7D-96E526B76E37}" srcOrd="1" destOrd="0" presId="urn:microsoft.com/office/officeart/2009/3/layout/HorizontalOrganizationChart"/>
    <dgm:cxn modelId="{F12A7E1D-213B-40A1-B623-5CFC1885C0E0}" type="presParOf" srcId="{4C734698-47E0-E348-9468-6ED65557DD68}" destId="{8543A7CA-6A64-3E48-8717-84F69015AA3F}" srcOrd="2" destOrd="0" presId="urn:microsoft.com/office/officeart/2009/3/layout/HorizontalOrganizationChart"/>
    <dgm:cxn modelId="{9A8D18D5-1B94-44C3-91DB-6FCFBD0813BF}" type="presParOf" srcId="{051209CE-3B3F-824C-91F7-CEF93490BDB5}" destId="{71593386-ACD0-5740-87C3-FA13E7A50EF3}" srcOrd="8" destOrd="0" presId="urn:microsoft.com/office/officeart/2009/3/layout/HorizontalOrganizationChart"/>
    <dgm:cxn modelId="{B80FAFA6-6226-46E3-8E3A-F84BD2C80E78}" type="presParOf" srcId="{051209CE-3B3F-824C-91F7-CEF93490BDB5}" destId="{00DEB7AF-396D-CE49-9AAA-7A7D98FE899D}" srcOrd="9" destOrd="0" presId="urn:microsoft.com/office/officeart/2009/3/layout/HorizontalOrganizationChart"/>
    <dgm:cxn modelId="{8CE9513F-A64A-4DB7-89A7-9405AF826880}" type="presParOf" srcId="{00DEB7AF-396D-CE49-9AAA-7A7D98FE899D}" destId="{CA34FF7E-084D-AC41-A2A8-4C8A40EDC5CF}" srcOrd="0" destOrd="0" presId="urn:microsoft.com/office/officeart/2009/3/layout/HorizontalOrganizationChart"/>
    <dgm:cxn modelId="{861AF754-BB9C-4F60-90AA-7979871AE095}" type="presParOf" srcId="{CA34FF7E-084D-AC41-A2A8-4C8A40EDC5CF}" destId="{E774F219-EA02-FF49-9040-EC6B2FCC1758}" srcOrd="0" destOrd="0" presId="urn:microsoft.com/office/officeart/2009/3/layout/HorizontalOrganizationChart"/>
    <dgm:cxn modelId="{69FF411C-EC93-4BD0-BCC8-B9F18C863972}" type="presParOf" srcId="{CA34FF7E-084D-AC41-A2A8-4C8A40EDC5CF}" destId="{53E0A56F-EA57-4549-B2FD-002DC47A6739}" srcOrd="1" destOrd="0" presId="urn:microsoft.com/office/officeart/2009/3/layout/HorizontalOrganizationChart"/>
    <dgm:cxn modelId="{5130337A-D2E4-4E25-8759-20F91A0CD890}" type="presParOf" srcId="{00DEB7AF-396D-CE49-9AAA-7A7D98FE899D}" destId="{1A1C03E7-B6B3-7D41-8FE6-A0271E53E5EB}" srcOrd="1" destOrd="0" presId="urn:microsoft.com/office/officeart/2009/3/layout/HorizontalOrganizationChart"/>
    <dgm:cxn modelId="{64250BE4-80BB-4B90-A7E5-AEB4EB24884C}" type="presParOf" srcId="{00DEB7AF-396D-CE49-9AAA-7A7D98FE899D}" destId="{35359389-700B-BA41-BB08-1511287F2D71}" srcOrd="2" destOrd="0" presId="urn:microsoft.com/office/officeart/2009/3/layout/HorizontalOrganizationChart"/>
    <dgm:cxn modelId="{5844ED1A-1AD6-43FE-90C8-8D5D52DA538E}" type="presParOf" srcId="{40D4DABC-ADBF-1D43-9ED3-D2C3DD5C1794}" destId="{C06A2BA1-693C-794E-8474-50F6F6E13757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A5FEC35-7B8B-2D43-A790-810F54BF2C4C}" type="doc">
      <dgm:prSet loTypeId="urn:microsoft.com/office/officeart/2005/8/layout/cycle6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A9D5CD9-6FAB-1946-A78B-46090FFE8063}">
      <dgm:prSet phldrT="[Text]"/>
      <dgm:spPr/>
      <dgm:t>
        <a:bodyPr/>
        <a:lstStyle/>
        <a:p>
          <a:r>
            <a:rPr lang="en-US" dirty="0"/>
            <a:t>Volatility</a:t>
          </a:r>
        </a:p>
      </dgm:t>
    </dgm:pt>
    <dgm:pt modelId="{60CD42E7-9736-354B-9F6B-69D43E6EC600}" type="parTrans" cxnId="{39D1E67B-6BF1-2145-AE8A-BD24F86B270C}">
      <dgm:prSet/>
      <dgm:spPr/>
      <dgm:t>
        <a:bodyPr/>
        <a:lstStyle/>
        <a:p>
          <a:endParaRPr lang="en-US"/>
        </a:p>
      </dgm:t>
    </dgm:pt>
    <dgm:pt modelId="{52BB73A6-0F60-A344-94DB-F50328D002EA}" type="sibTrans" cxnId="{39D1E67B-6BF1-2145-AE8A-BD24F86B270C}">
      <dgm:prSet/>
      <dgm:spPr/>
      <dgm:t>
        <a:bodyPr/>
        <a:lstStyle/>
        <a:p>
          <a:endParaRPr lang="en-US"/>
        </a:p>
      </dgm:t>
    </dgm:pt>
    <dgm:pt modelId="{3FC790C4-00E5-CC42-94A3-9D87D48CE952}">
      <dgm:prSet phldrT="[Text]"/>
      <dgm:spPr/>
      <dgm:t>
        <a:bodyPr/>
        <a:lstStyle/>
        <a:p>
          <a:r>
            <a:rPr lang="en-US" dirty="0"/>
            <a:t>Credit risk</a:t>
          </a:r>
        </a:p>
      </dgm:t>
    </dgm:pt>
    <dgm:pt modelId="{488F2441-061B-9F48-A4F2-6C7CF7BE79EB}" type="parTrans" cxnId="{0500B348-DF8F-2647-8060-89D537140F2C}">
      <dgm:prSet/>
      <dgm:spPr/>
      <dgm:t>
        <a:bodyPr/>
        <a:lstStyle/>
        <a:p>
          <a:endParaRPr lang="en-US"/>
        </a:p>
      </dgm:t>
    </dgm:pt>
    <dgm:pt modelId="{74814FBD-FD95-A846-99B5-B350F966F111}" type="sibTrans" cxnId="{0500B348-DF8F-2647-8060-89D537140F2C}">
      <dgm:prSet/>
      <dgm:spPr/>
      <dgm:t>
        <a:bodyPr/>
        <a:lstStyle/>
        <a:p>
          <a:endParaRPr lang="en-US"/>
        </a:p>
      </dgm:t>
    </dgm:pt>
    <dgm:pt modelId="{C39CADBD-3A86-5044-8661-A64D6919BB53}">
      <dgm:prSet phldrT="[Text]"/>
      <dgm:spPr/>
      <dgm:t>
        <a:bodyPr/>
        <a:lstStyle/>
        <a:p>
          <a:r>
            <a:rPr lang="en-US" dirty="0"/>
            <a:t>Illiquidity</a:t>
          </a:r>
        </a:p>
      </dgm:t>
    </dgm:pt>
    <dgm:pt modelId="{E12615FA-4BFA-8443-A14D-8AFD5B6EE289}" type="parTrans" cxnId="{FA9B21AE-C99C-7B41-B59C-5ADDCEF3FD7C}">
      <dgm:prSet/>
      <dgm:spPr/>
      <dgm:t>
        <a:bodyPr/>
        <a:lstStyle/>
        <a:p>
          <a:endParaRPr lang="en-US"/>
        </a:p>
      </dgm:t>
    </dgm:pt>
    <dgm:pt modelId="{467B5FBD-BA4C-CF41-8876-DA7E18D9C698}" type="sibTrans" cxnId="{FA9B21AE-C99C-7B41-B59C-5ADDCEF3FD7C}">
      <dgm:prSet/>
      <dgm:spPr/>
      <dgm:t>
        <a:bodyPr/>
        <a:lstStyle/>
        <a:p>
          <a:endParaRPr lang="en-US"/>
        </a:p>
      </dgm:t>
    </dgm:pt>
    <dgm:pt modelId="{D5BF0984-C22E-E447-AD39-D5C9693E2654}">
      <dgm:prSet phldrT="[Text]"/>
      <dgm:spPr/>
      <dgm:t>
        <a:bodyPr/>
        <a:lstStyle/>
        <a:p>
          <a:r>
            <a:rPr lang="en-US" dirty="0"/>
            <a:t>Inflation</a:t>
          </a:r>
        </a:p>
      </dgm:t>
    </dgm:pt>
    <dgm:pt modelId="{6A7CF955-CA8A-DD49-A804-AE04C0C09895}" type="parTrans" cxnId="{E6F1229C-CF91-204F-9CD6-7F4486A0A2DE}">
      <dgm:prSet/>
      <dgm:spPr/>
      <dgm:t>
        <a:bodyPr/>
        <a:lstStyle/>
        <a:p>
          <a:endParaRPr lang="en-US"/>
        </a:p>
      </dgm:t>
    </dgm:pt>
    <dgm:pt modelId="{AF0F8F78-CC5C-734C-98BA-B850B933EDCA}" type="sibTrans" cxnId="{E6F1229C-CF91-204F-9CD6-7F4486A0A2DE}">
      <dgm:prSet/>
      <dgm:spPr/>
      <dgm:t>
        <a:bodyPr/>
        <a:lstStyle/>
        <a:p>
          <a:endParaRPr lang="en-US"/>
        </a:p>
      </dgm:t>
    </dgm:pt>
    <dgm:pt modelId="{EFC65BC1-445F-A242-968C-28971DE73048}" type="pres">
      <dgm:prSet presAssocID="{4A5FEC35-7B8B-2D43-A790-810F54BF2C4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40DDA65-7438-4445-AC60-7A62898F188C}" type="pres">
      <dgm:prSet presAssocID="{8A9D5CD9-6FAB-1946-A78B-46090FFE8063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ADC6C5-8228-1942-8737-5B7B73498D0F}" type="pres">
      <dgm:prSet presAssocID="{8A9D5CD9-6FAB-1946-A78B-46090FFE8063}" presName="spNode" presStyleCnt="0"/>
      <dgm:spPr/>
    </dgm:pt>
    <dgm:pt modelId="{839B52AE-2470-1341-AA97-0D6DDB021DB8}" type="pres">
      <dgm:prSet presAssocID="{52BB73A6-0F60-A344-94DB-F50328D002EA}" presName="sibTrans" presStyleLbl="sibTrans1D1" presStyleIdx="0" presStyleCnt="4"/>
      <dgm:spPr/>
      <dgm:t>
        <a:bodyPr/>
        <a:lstStyle/>
        <a:p>
          <a:endParaRPr lang="en-US"/>
        </a:p>
      </dgm:t>
    </dgm:pt>
    <dgm:pt modelId="{FDBE88FB-9084-3444-808B-A691BAC6A5DF}" type="pres">
      <dgm:prSet presAssocID="{3FC790C4-00E5-CC42-94A3-9D87D48CE952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046200-52EF-2947-89D0-709D20AC06B5}" type="pres">
      <dgm:prSet presAssocID="{3FC790C4-00E5-CC42-94A3-9D87D48CE952}" presName="spNode" presStyleCnt="0"/>
      <dgm:spPr/>
    </dgm:pt>
    <dgm:pt modelId="{4E4F4E39-2CF7-D64F-86BA-DA22DE4B07E5}" type="pres">
      <dgm:prSet presAssocID="{74814FBD-FD95-A846-99B5-B350F966F111}" presName="sibTrans" presStyleLbl="sibTrans1D1" presStyleIdx="1" presStyleCnt="4"/>
      <dgm:spPr/>
      <dgm:t>
        <a:bodyPr/>
        <a:lstStyle/>
        <a:p>
          <a:endParaRPr lang="en-US"/>
        </a:p>
      </dgm:t>
    </dgm:pt>
    <dgm:pt modelId="{C8336C6E-8F5A-5044-9938-381B803563EB}" type="pres">
      <dgm:prSet presAssocID="{C39CADBD-3A86-5044-8661-A64D6919BB5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7D90DB-CE7D-7246-921A-1EC5BDC58C74}" type="pres">
      <dgm:prSet presAssocID="{C39CADBD-3A86-5044-8661-A64D6919BB53}" presName="spNode" presStyleCnt="0"/>
      <dgm:spPr/>
    </dgm:pt>
    <dgm:pt modelId="{18936D19-91E3-C742-ACFE-FDE5B5CA8CBD}" type="pres">
      <dgm:prSet presAssocID="{467B5FBD-BA4C-CF41-8876-DA7E18D9C698}" presName="sibTrans" presStyleLbl="sibTrans1D1" presStyleIdx="2" presStyleCnt="4"/>
      <dgm:spPr/>
      <dgm:t>
        <a:bodyPr/>
        <a:lstStyle/>
        <a:p>
          <a:endParaRPr lang="en-US"/>
        </a:p>
      </dgm:t>
    </dgm:pt>
    <dgm:pt modelId="{8F30723E-607F-B24E-8716-D86FB8FBCF1A}" type="pres">
      <dgm:prSet presAssocID="{D5BF0984-C22E-E447-AD39-D5C9693E2654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50198E-B708-FA4C-8E15-028502FAA211}" type="pres">
      <dgm:prSet presAssocID="{D5BF0984-C22E-E447-AD39-D5C9693E2654}" presName="spNode" presStyleCnt="0"/>
      <dgm:spPr/>
    </dgm:pt>
    <dgm:pt modelId="{4C7E901D-EEF9-9A45-B01C-19320EC03C55}" type="pres">
      <dgm:prSet presAssocID="{AF0F8F78-CC5C-734C-98BA-B850B933EDCA}" presName="sibTrans" presStyleLbl="sibTrans1D1" presStyleIdx="3" presStyleCnt="4"/>
      <dgm:spPr/>
      <dgm:t>
        <a:bodyPr/>
        <a:lstStyle/>
        <a:p>
          <a:endParaRPr lang="en-US"/>
        </a:p>
      </dgm:t>
    </dgm:pt>
  </dgm:ptLst>
  <dgm:cxnLst>
    <dgm:cxn modelId="{E45AAEF9-CED9-4807-AAB0-DE33147D3EE1}" type="presOf" srcId="{52BB73A6-0F60-A344-94DB-F50328D002EA}" destId="{839B52AE-2470-1341-AA97-0D6DDB021DB8}" srcOrd="0" destOrd="0" presId="urn:microsoft.com/office/officeart/2005/8/layout/cycle6"/>
    <dgm:cxn modelId="{39D1E67B-6BF1-2145-AE8A-BD24F86B270C}" srcId="{4A5FEC35-7B8B-2D43-A790-810F54BF2C4C}" destId="{8A9D5CD9-6FAB-1946-A78B-46090FFE8063}" srcOrd="0" destOrd="0" parTransId="{60CD42E7-9736-354B-9F6B-69D43E6EC600}" sibTransId="{52BB73A6-0F60-A344-94DB-F50328D002EA}"/>
    <dgm:cxn modelId="{E046BE9F-84C1-4A1E-B6A5-73DFD82CFFA7}" type="presOf" srcId="{3FC790C4-00E5-CC42-94A3-9D87D48CE952}" destId="{FDBE88FB-9084-3444-808B-A691BAC6A5DF}" srcOrd="0" destOrd="0" presId="urn:microsoft.com/office/officeart/2005/8/layout/cycle6"/>
    <dgm:cxn modelId="{7F838C06-9047-44DE-B4F0-B467634F055C}" type="presOf" srcId="{74814FBD-FD95-A846-99B5-B350F966F111}" destId="{4E4F4E39-2CF7-D64F-86BA-DA22DE4B07E5}" srcOrd="0" destOrd="0" presId="urn:microsoft.com/office/officeart/2005/8/layout/cycle6"/>
    <dgm:cxn modelId="{0500B348-DF8F-2647-8060-89D537140F2C}" srcId="{4A5FEC35-7B8B-2D43-A790-810F54BF2C4C}" destId="{3FC790C4-00E5-CC42-94A3-9D87D48CE952}" srcOrd="1" destOrd="0" parTransId="{488F2441-061B-9F48-A4F2-6C7CF7BE79EB}" sibTransId="{74814FBD-FD95-A846-99B5-B350F966F111}"/>
    <dgm:cxn modelId="{798D0A75-E2DF-4212-89D3-C0F6C397DA26}" type="presOf" srcId="{C39CADBD-3A86-5044-8661-A64D6919BB53}" destId="{C8336C6E-8F5A-5044-9938-381B803563EB}" srcOrd="0" destOrd="0" presId="urn:microsoft.com/office/officeart/2005/8/layout/cycle6"/>
    <dgm:cxn modelId="{E899A944-8635-40C3-8842-F32D4B930F86}" type="presOf" srcId="{467B5FBD-BA4C-CF41-8876-DA7E18D9C698}" destId="{18936D19-91E3-C742-ACFE-FDE5B5CA8CBD}" srcOrd="0" destOrd="0" presId="urn:microsoft.com/office/officeart/2005/8/layout/cycle6"/>
    <dgm:cxn modelId="{E6F1229C-CF91-204F-9CD6-7F4486A0A2DE}" srcId="{4A5FEC35-7B8B-2D43-A790-810F54BF2C4C}" destId="{D5BF0984-C22E-E447-AD39-D5C9693E2654}" srcOrd="3" destOrd="0" parTransId="{6A7CF955-CA8A-DD49-A804-AE04C0C09895}" sibTransId="{AF0F8F78-CC5C-734C-98BA-B850B933EDCA}"/>
    <dgm:cxn modelId="{E688B503-86F3-499E-84CE-52181CB8007F}" type="presOf" srcId="{8A9D5CD9-6FAB-1946-A78B-46090FFE8063}" destId="{840DDA65-7438-4445-AC60-7A62898F188C}" srcOrd="0" destOrd="0" presId="urn:microsoft.com/office/officeart/2005/8/layout/cycle6"/>
    <dgm:cxn modelId="{39BAF152-F748-415B-8390-840829B7D524}" type="presOf" srcId="{4A5FEC35-7B8B-2D43-A790-810F54BF2C4C}" destId="{EFC65BC1-445F-A242-968C-28971DE73048}" srcOrd="0" destOrd="0" presId="urn:microsoft.com/office/officeart/2005/8/layout/cycle6"/>
    <dgm:cxn modelId="{0B8C2BE4-B8AE-4957-A2D5-4F6AF92C70AB}" type="presOf" srcId="{D5BF0984-C22E-E447-AD39-D5C9693E2654}" destId="{8F30723E-607F-B24E-8716-D86FB8FBCF1A}" srcOrd="0" destOrd="0" presId="urn:microsoft.com/office/officeart/2005/8/layout/cycle6"/>
    <dgm:cxn modelId="{405C7927-33DE-4B9A-A640-438DDDC398F8}" type="presOf" srcId="{AF0F8F78-CC5C-734C-98BA-B850B933EDCA}" destId="{4C7E901D-EEF9-9A45-B01C-19320EC03C55}" srcOrd="0" destOrd="0" presId="urn:microsoft.com/office/officeart/2005/8/layout/cycle6"/>
    <dgm:cxn modelId="{FA9B21AE-C99C-7B41-B59C-5ADDCEF3FD7C}" srcId="{4A5FEC35-7B8B-2D43-A790-810F54BF2C4C}" destId="{C39CADBD-3A86-5044-8661-A64D6919BB53}" srcOrd="2" destOrd="0" parTransId="{E12615FA-4BFA-8443-A14D-8AFD5B6EE289}" sibTransId="{467B5FBD-BA4C-CF41-8876-DA7E18D9C698}"/>
    <dgm:cxn modelId="{2071E47C-D093-471D-8987-0634F8FD2C2D}" type="presParOf" srcId="{EFC65BC1-445F-A242-968C-28971DE73048}" destId="{840DDA65-7438-4445-AC60-7A62898F188C}" srcOrd="0" destOrd="0" presId="urn:microsoft.com/office/officeart/2005/8/layout/cycle6"/>
    <dgm:cxn modelId="{15B6A111-4861-4263-8447-D100D41F43C4}" type="presParOf" srcId="{EFC65BC1-445F-A242-968C-28971DE73048}" destId="{70ADC6C5-8228-1942-8737-5B7B73498D0F}" srcOrd="1" destOrd="0" presId="urn:microsoft.com/office/officeart/2005/8/layout/cycle6"/>
    <dgm:cxn modelId="{8AD44CF1-24D2-4047-A900-2E234ECA47AC}" type="presParOf" srcId="{EFC65BC1-445F-A242-968C-28971DE73048}" destId="{839B52AE-2470-1341-AA97-0D6DDB021DB8}" srcOrd="2" destOrd="0" presId="urn:microsoft.com/office/officeart/2005/8/layout/cycle6"/>
    <dgm:cxn modelId="{9C26D5E0-7E5D-47AB-B736-65D411A55656}" type="presParOf" srcId="{EFC65BC1-445F-A242-968C-28971DE73048}" destId="{FDBE88FB-9084-3444-808B-A691BAC6A5DF}" srcOrd="3" destOrd="0" presId="urn:microsoft.com/office/officeart/2005/8/layout/cycle6"/>
    <dgm:cxn modelId="{C24FB516-DAD3-4866-B7B6-DE3C837BA884}" type="presParOf" srcId="{EFC65BC1-445F-A242-968C-28971DE73048}" destId="{3E046200-52EF-2947-89D0-709D20AC06B5}" srcOrd="4" destOrd="0" presId="urn:microsoft.com/office/officeart/2005/8/layout/cycle6"/>
    <dgm:cxn modelId="{401A5E52-67FF-4007-B647-5E362FCF604D}" type="presParOf" srcId="{EFC65BC1-445F-A242-968C-28971DE73048}" destId="{4E4F4E39-2CF7-D64F-86BA-DA22DE4B07E5}" srcOrd="5" destOrd="0" presId="urn:microsoft.com/office/officeart/2005/8/layout/cycle6"/>
    <dgm:cxn modelId="{C2270FBC-602D-4BEB-A61E-FD8120FD33F2}" type="presParOf" srcId="{EFC65BC1-445F-A242-968C-28971DE73048}" destId="{C8336C6E-8F5A-5044-9938-381B803563EB}" srcOrd="6" destOrd="0" presId="urn:microsoft.com/office/officeart/2005/8/layout/cycle6"/>
    <dgm:cxn modelId="{3255A8E9-FCD7-41CC-A45B-B1485F638474}" type="presParOf" srcId="{EFC65BC1-445F-A242-968C-28971DE73048}" destId="{2B7D90DB-CE7D-7246-921A-1EC5BDC58C74}" srcOrd="7" destOrd="0" presId="urn:microsoft.com/office/officeart/2005/8/layout/cycle6"/>
    <dgm:cxn modelId="{36F2C315-288D-4ADD-9B48-2D9CAE10B684}" type="presParOf" srcId="{EFC65BC1-445F-A242-968C-28971DE73048}" destId="{18936D19-91E3-C742-ACFE-FDE5B5CA8CBD}" srcOrd="8" destOrd="0" presId="urn:microsoft.com/office/officeart/2005/8/layout/cycle6"/>
    <dgm:cxn modelId="{0EE3EFBC-8418-4FB6-973D-5A4F1CD048E2}" type="presParOf" srcId="{EFC65BC1-445F-A242-968C-28971DE73048}" destId="{8F30723E-607F-B24E-8716-D86FB8FBCF1A}" srcOrd="9" destOrd="0" presId="urn:microsoft.com/office/officeart/2005/8/layout/cycle6"/>
    <dgm:cxn modelId="{5E4601EF-420F-4392-88B7-EDE741C70B65}" type="presParOf" srcId="{EFC65BC1-445F-A242-968C-28971DE73048}" destId="{5A50198E-B708-FA4C-8E15-028502FAA211}" srcOrd="10" destOrd="0" presId="urn:microsoft.com/office/officeart/2005/8/layout/cycle6"/>
    <dgm:cxn modelId="{788F04E2-718B-42D9-BDD4-10A684400F35}" type="presParOf" srcId="{EFC65BC1-445F-A242-968C-28971DE73048}" destId="{4C7E901D-EEF9-9A45-B01C-19320EC03C55}" srcOrd="11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1593386-ACD0-5740-87C3-FA13E7A50EF3}">
      <dsp:nvSpPr>
        <dsp:cNvPr id="0" name=""/>
        <dsp:cNvSpPr/>
      </dsp:nvSpPr>
      <dsp:spPr>
        <a:xfrm>
          <a:off x="2123188" y="2095500"/>
          <a:ext cx="413545" cy="17782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06772" y="0"/>
              </a:lnTo>
              <a:lnTo>
                <a:pt x="206772" y="1778245"/>
              </a:lnTo>
              <a:lnTo>
                <a:pt x="413545" y="177824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C925B-CEC2-4A47-A6BE-4C578709AF62}">
      <dsp:nvSpPr>
        <dsp:cNvPr id="0" name=""/>
        <dsp:cNvSpPr/>
      </dsp:nvSpPr>
      <dsp:spPr>
        <a:xfrm>
          <a:off x="2123188" y="2095500"/>
          <a:ext cx="413545" cy="8891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06772" y="0"/>
              </a:lnTo>
              <a:lnTo>
                <a:pt x="206772" y="889122"/>
              </a:lnTo>
              <a:lnTo>
                <a:pt x="413545" y="88912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6A7FF9-2EDA-CB49-B47D-C846B8FFDA95}">
      <dsp:nvSpPr>
        <dsp:cNvPr id="0" name=""/>
        <dsp:cNvSpPr/>
      </dsp:nvSpPr>
      <dsp:spPr>
        <a:xfrm>
          <a:off x="2123188" y="2049780"/>
          <a:ext cx="41354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3545" y="457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5605A1-BE46-284B-892B-04A2A8D18A50}">
      <dsp:nvSpPr>
        <dsp:cNvPr id="0" name=""/>
        <dsp:cNvSpPr/>
      </dsp:nvSpPr>
      <dsp:spPr>
        <a:xfrm>
          <a:off x="2123188" y="1206377"/>
          <a:ext cx="413545" cy="889122"/>
        </a:xfrm>
        <a:custGeom>
          <a:avLst/>
          <a:gdLst/>
          <a:ahLst/>
          <a:cxnLst/>
          <a:rect l="0" t="0" r="0" b="0"/>
          <a:pathLst>
            <a:path>
              <a:moveTo>
                <a:pt x="0" y="889122"/>
              </a:moveTo>
              <a:lnTo>
                <a:pt x="206772" y="889122"/>
              </a:lnTo>
              <a:lnTo>
                <a:pt x="206772" y="0"/>
              </a:lnTo>
              <a:lnTo>
                <a:pt x="413545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60ED1D-4082-AD4A-A81C-70E12AB94791}">
      <dsp:nvSpPr>
        <dsp:cNvPr id="0" name=""/>
        <dsp:cNvSpPr/>
      </dsp:nvSpPr>
      <dsp:spPr>
        <a:xfrm>
          <a:off x="2123188" y="317254"/>
          <a:ext cx="413545" cy="1778245"/>
        </a:xfrm>
        <a:custGeom>
          <a:avLst/>
          <a:gdLst/>
          <a:ahLst/>
          <a:cxnLst/>
          <a:rect l="0" t="0" r="0" b="0"/>
          <a:pathLst>
            <a:path>
              <a:moveTo>
                <a:pt x="0" y="1778245"/>
              </a:moveTo>
              <a:lnTo>
                <a:pt x="206772" y="1778245"/>
              </a:lnTo>
              <a:lnTo>
                <a:pt x="206772" y="0"/>
              </a:lnTo>
              <a:lnTo>
                <a:pt x="413545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1EA777-85D9-A241-B5F2-42FCB0B96469}">
      <dsp:nvSpPr>
        <dsp:cNvPr id="0" name=""/>
        <dsp:cNvSpPr/>
      </dsp:nvSpPr>
      <dsp:spPr>
        <a:xfrm>
          <a:off x="55461" y="1780171"/>
          <a:ext cx="2067727" cy="6306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Mutual funds</a:t>
          </a:r>
        </a:p>
      </dsp:txBody>
      <dsp:txXfrm>
        <a:off x="55461" y="1780171"/>
        <a:ext cx="2067727" cy="630656"/>
      </dsp:txXfrm>
    </dsp:sp>
    <dsp:sp modelId="{4D3A0B22-6BAB-FB42-8B59-99385F49AAA3}">
      <dsp:nvSpPr>
        <dsp:cNvPr id="0" name=""/>
        <dsp:cNvSpPr/>
      </dsp:nvSpPr>
      <dsp:spPr>
        <a:xfrm>
          <a:off x="2536734" y="1926"/>
          <a:ext cx="2067727" cy="6306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Equity schemes</a:t>
          </a:r>
        </a:p>
      </dsp:txBody>
      <dsp:txXfrm>
        <a:off x="2536734" y="1926"/>
        <a:ext cx="2067727" cy="630656"/>
      </dsp:txXfrm>
    </dsp:sp>
    <dsp:sp modelId="{8A215D2B-7D0B-2846-B9C3-9F2682C6D9BB}">
      <dsp:nvSpPr>
        <dsp:cNvPr id="0" name=""/>
        <dsp:cNvSpPr/>
      </dsp:nvSpPr>
      <dsp:spPr>
        <a:xfrm>
          <a:off x="2536734" y="891048"/>
          <a:ext cx="2067727" cy="6306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Debt schemes</a:t>
          </a:r>
        </a:p>
      </dsp:txBody>
      <dsp:txXfrm>
        <a:off x="2536734" y="891048"/>
        <a:ext cx="2067727" cy="630656"/>
      </dsp:txXfrm>
    </dsp:sp>
    <dsp:sp modelId="{A692DB79-1A66-3446-AC27-06EFEF911F5D}">
      <dsp:nvSpPr>
        <dsp:cNvPr id="0" name=""/>
        <dsp:cNvSpPr/>
      </dsp:nvSpPr>
      <dsp:spPr>
        <a:xfrm>
          <a:off x="2536734" y="1780171"/>
          <a:ext cx="2067727" cy="6306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Hybrid schemes</a:t>
          </a:r>
        </a:p>
      </dsp:txBody>
      <dsp:txXfrm>
        <a:off x="2536734" y="1780171"/>
        <a:ext cx="2067727" cy="630656"/>
      </dsp:txXfrm>
    </dsp:sp>
    <dsp:sp modelId="{A809720F-930C-684E-AA12-5BDB85D28A3B}">
      <dsp:nvSpPr>
        <dsp:cNvPr id="0" name=""/>
        <dsp:cNvSpPr/>
      </dsp:nvSpPr>
      <dsp:spPr>
        <a:xfrm>
          <a:off x="2536734" y="2669294"/>
          <a:ext cx="2067727" cy="6306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Solution oriented schemes</a:t>
          </a:r>
        </a:p>
      </dsp:txBody>
      <dsp:txXfrm>
        <a:off x="2536734" y="2669294"/>
        <a:ext cx="2067727" cy="630656"/>
      </dsp:txXfrm>
    </dsp:sp>
    <dsp:sp modelId="{E774F219-EA02-FF49-9040-EC6B2FCC1758}">
      <dsp:nvSpPr>
        <dsp:cNvPr id="0" name=""/>
        <dsp:cNvSpPr/>
      </dsp:nvSpPr>
      <dsp:spPr>
        <a:xfrm>
          <a:off x="2536734" y="3558416"/>
          <a:ext cx="2067727" cy="6306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Other schemes</a:t>
          </a:r>
        </a:p>
      </dsp:txBody>
      <dsp:txXfrm>
        <a:off x="2536734" y="3558416"/>
        <a:ext cx="2067727" cy="630656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1593386-ACD0-5740-87C3-FA13E7A50EF3}">
      <dsp:nvSpPr>
        <dsp:cNvPr id="0" name=""/>
        <dsp:cNvSpPr/>
      </dsp:nvSpPr>
      <dsp:spPr>
        <a:xfrm>
          <a:off x="2123188" y="2095500"/>
          <a:ext cx="413545" cy="17782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06772" y="0"/>
              </a:lnTo>
              <a:lnTo>
                <a:pt x="206772" y="1778245"/>
              </a:lnTo>
              <a:lnTo>
                <a:pt x="413545" y="177824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C925B-CEC2-4A47-A6BE-4C578709AF62}">
      <dsp:nvSpPr>
        <dsp:cNvPr id="0" name=""/>
        <dsp:cNvSpPr/>
      </dsp:nvSpPr>
      <dsp:spPr>
        <a:xfrm>
          <a:off x="2123188" y="2095500"/>
          <a:ext cx="413545" cy="8891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06772" y="0"/>
              </a:lnTo>
              <a:lnTo>
                <a:pt x="206772" y="889122"/>
              </a:lnTo>
              <a:lnTo>
                <a:pt x="413545" y="88912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6A7FF9-2EDA-CB49-B47D-C846B8FFDA95}">
      <dsp:nvSpPr>
        <dsp:cNvPr id="0" name=""/>
        <dsp:cNvSpPr/>
      </dsp:nvSpPr>
      <dsp:spPr>
        <a:xfrm>
          <a:off x="2123188" y="2049780"/>
          <a:ext cx="41354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3545" y="457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5605A1-BE46-284B-892B-04A2A8D18A50}">
      <dsp:nvSpPr>
        <dsp:cNvPr id="0" name=""/>
        <dsp:cNvSpPr/>
      </dsp:nvSpPr>
      <dsp:spPr>
        <a:xfrm>
          <a:off x="2123188" y="1206377"/>
          <a:ext cx="413545" cy="889122"/>
        </a:xfrm>
        <a:custGeom>
          <a:avLst/>
          <a:gdLst/>
          <a:ahLst/>
          <a:cxnLst/>
          <a:rect l="0" t="0" r="0" b="0"/>
          <a:pathLst>
            <a:path>
              <a:moveTo>
                <a:pt x="0" y="889122"/>
              </a:moveTo>
              <a:lnTo>
                <a:pt x="206772" y="889122"/>
              </a:lnTo>
              <a:lnTo>
                <a:pt x="206772" y="0"/>
              </a:lnTo>
              <a:lnTo>
                <a:pt x="413545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60ED1D-4082-AD4A-A81C-70E12AB94791}">
      <dsp:nvSpPr>
        <dsp:cNvPr id="0" name=""/>
        <dsp:cNvSpPr/>
      </dsp:nvSpPr>
      <dsp:spPr>
        <a:xfrm>
          <a:off x="2123188" y="317254"/>
          <a:ext cx="413545" cy="1778245"/>
        </a:xfrm>
        <a:custGeom>
          <a:avLst/>
          <a:gdLst/>
          <a:ahLst/>
          <a:cxnLst/>
          <a:rect l="0" t="0" r="0" b="0"/>
          <a:pathLst>
            <a:path>
              <a:moveTo>
                <a:pt x="0" y="1778245"/>
              </a:moveTo>
              <a:lnTo>
                <a:pt x="206772" y="1778245"/>
              </a:lnTo>
              <a:lnTo>
                <a:pt x="206772" y="0"/>
              </a:lnTo>
              <a:lnTo>
                <a:pt x="413545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1EA777-85D9-A241-B5F2-42FCB0B96469}">
      <dsp:nvSpPr>
        <dsp:cNvPr id="0" name=""/>
        <dsp:cNvSpPr/>
      </dsp:nvSpPr>
      <dsp:spPr>
        <a:xfrm>
          <a:off x="55461" y="1780171"/>
          <a:ext cx="2067727" cy="6306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Mutual funds</a:t>
          </a:r>
        </a:p>
      </dsp:txBody>
      <dsp:txXfrm>
        <a:off x="55461" y="1780171"/>
        <a:ext cx="2067727" cy="630656"/>
      </dsp:txXfrm>
    </dsp:sp>
    <dsp:sp modelId="{4D3A0B22-6BAB-FB42-8B59-99385F49AAA3}">
      <dsp:nvSpPr>
        <dsp:cNvPr id="0" name=""/>
        <dsp:cNvSpPr/>
      </dsp:nvSpPr>
      <dsp:spPr>
        <a:xfrm>
          <a:off x="2536734" y="1926"/>
          <a:ext cx="2067727" cy="630656"/>
        </a:xfrm>
        <a:prstGeom prst="rect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Equity schemes</a:t>
          </a:r>
        </a:p>
      </dsp:txBody>
      <dsp:txXfrm>
        <a:off x="2536734" y="1926"/>
        <a:ext cx="2067727" cy="630656"/>
      </dsp:txXfrm>
    </dsp:sp>
    <dsp:sp modelId="{8A215D2B-7D0B-2846-B9C3-9F2682C6D9BB}">
      <dsp:nvSpPr>
        <dsp:cNvPr id="0" name=""/>
        <dsp:cNvSpPr/>
      </dsp:nvSpPr>
      <dsp:spPr>
        <a:xfrm>
          <a:off x="2536734" y="891048"/>
          <a:ext cx="2067727" cy="6306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Debt schemes</a:t>
          </a:r>
        </a:p>
      </dsp:txBody>
      <dsp:txXfrm>
        <a:off x="2536734" y="891048"/>
        <a:ext cx="2067727" cy="630656"/>
      </dsp:txXfrm>
    </dsp:sp>
    <dsp:sp modelId="{A692DB79-1A66-3446-AC27-06EFEF911F5D}">
      <dsp:nvSpPr>
        <dsp:cNvPr id="0" name=""/>
        <dsp:cNvSpPr/>
      </dsp:nvSpPr>
      <dsp:spPr>
        <a:xfrm>
          <a:off x="2536734" y="1780171"/>
          <a:ext cx="2067727" cy="6306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Hybrid schemes</a:t>
          </a:r>
        </a:p>
      </dsp:txBody>
      <dsp:txXfrm>
        <a:off x="2536734" y="1780171"/>
        <a:ext cx="2067727" cy="630656"/>
      </dsp:txXfrm>
    </dsp:sp>
    <dsp:sp modelId="{A809720F-930C-684E-AA12-5BDB85D28A3B}">
      <dsp:nvSpPr>
        <dsp:cNvPr id="0" name=""/>
        <dsp:cNvSpPr/>
      </dsp:nvSpPr>
      <dsp:spPr>
        <a:xfrm>
          <a:off x="2536734" y="2669294"/>
          <a:ext cx="2067727" cy="6306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Solution oriented schemes</a:t>
          </a:r>
        </a:p>
      </dsp:txBody>
      <dsp:txXfrm>
        <a:off x="2536734" y="2669294"/>
        <a:ext cx="2067727" cy="630656"/>
      </dsp:txXfrm>
    </dsp:sp>
    <dsp:sp modelId="{E774F219-EA02-FF49-9040-EC6B2FCC1758}">
      <dsp:nvSpPr>
        <dsp:cNvPr id="0" name=""/>
        <dsp:cNvSpPr/>
      </dsp:nvSpPr>
      <dsp:spPr>
        <a:xfrm>
          <a:off x="2536734" y="3558416"/>
          <a:ext cx="2067727" cy="6306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Other schemes</a:t>
          </a:r>
        </a:p>
      </dsp:txBody>
      <dsp:txXfrm>
        <a:off x="2536734" y="3558416"/>
        <a:ext cx="2067727" cy="630656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1593386-ACD0-5740-87C3-FA13E7A50EF3}">
      <dsp:nvSpPr>
        <dsp:cNvPr id="0" name=""/>
        <dsp:cNvSpPr/>
      </dsp:nvSpPr>
      <dsp:spPr>
        <a:xfrm>
          <a:off x="2123188" y="2095500"/>
          <a:ext cx="413545" cy="17782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06772" y="0"/>
              </a:lnTo>
              <a:lnTo>
                <a:pt x="206772" y="1778245"/>
              </a:lnTo>
              <a:lnTo>
                <a:pt x="413545" y="177824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C925B-CEC2-4A47-A6BE-4C578709AF62}">
      <dsp:nvSpPr>
        <dsp:cNvPr id="0" name=""/>
        <dsp:cNvSpPr/>
      </dsp:nvSpPr>
      <dsp:spPr>
        <a:xfrm>
          <a:off x="2123188" y="2095500"/>
          <a:ext cx="413545" cy="8891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06772" y="0"/>
              </a:lnTo>
              <a:lnTo>
                <a:pt x="206772" y="889122"/>
              </a:lnTo>
              <a:lnTo>
                <a:pt x="413545" y="88912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6A7FF9-2EDA-CB49-B47D-C846B8FFDA95}">
      <dsp:nvSpPr>
        <dsp:cNvPr id="0" name=""/>
        <dsp:cNvSpPr/>
      </dsp:nvSpPr>
      <dsp:spPr>
        <a:xfrm>
          <a:off x="2123188" y="2049780"/>
          <a:ext cx="41354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3545" y="457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5605A1-BE46-284B-892B-04A2A8D18A50}">
      <dsp:nvSpPr>
        <dsp:cNvPr id="0" name=""/>
        <dsp:cNvSpPr/>
      </dsp:nvSpPr>
      <dsp:spPr>
        <a:xfrm>
          <a:off x="2123188" y="1206377"/>
          <a:ext cx="413545" cy="889122"/>
        </a:xfrm>
        <a:custGeom>
          <a:avLst/>
          <a:gdLst/>
          <a:ahLst/>
          <a:cxnLst/>
          <a:rect l="0" t="0" r="0" b="0"/>
          <a:pathLst>
            <a:path>
              <a:moveTo>
                <a:pt x="0" y="889122"/>
              </a:moveTo>
              <a:lnTo>
                <a:pt x="206772" y="889122"/>
              </a:lnTo>
              <a:lnTo>
                <a:pt x="206772" y="0"/>
              </a:lnTo>
              <a:lnTo>
                <a:pt x="413545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60ED1D-4082-AD4A-A81C-70E12AB94791}">
      <dsp:nvSpPr>
        <dsp:cNvPr id="0" name=""/>
        <dsp:cNvSpPr/>
      </dsp:nvSpPr>
      <dsp:spPr>
        <a:xfrm>
          <a:off x="2123188" y="317254"/>
          <a:ext cx="413545" cy="1778245"/>
        </a:xfrm>
        <a:custGeom>
          <a:avLst/>
          <a:gdLst/>
          <a:ahLst/>
          <a:cxnLst/>
          <a:rect l="0" t="0" r="0" b="0"/>
          <a:pathLst>
            <a:path>
              <a:moveTo>
                <a:pt x="0" y="1778245"/>
              </a:moveTo>
              <a:lnTo>
                <a:pt x="206772" y="1778245"/>
              </a:lnTo>
              <a:lnTo>
                <a:pt x="206772" y="0"/>
              </a:lnTo>
              <a:lnTo>
                <a:pt x="413545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1EA777-85D9-A241-B5F2-42FCB0B96469}">
      <dsp:nvSpPr>
        <dsp:cNvPr id="0" name=""/>
        <dsp:cNvSpPr/>
      </dsp:nvSpPr>
      <dsp:spPr>
        <a:xfrm>
          <a:off x="55461" y="1780171"/>
          <a:ext cx="2067727" cy="6306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Mutual funds</a:t>
          </a:r>
        </a:p>
      </dsp:txBody>
      <dsp:txXfrm>
        <a:off x="55461" y="1780171"/>
        <a:ext cx="2067727" cy="630656"/>
      </dsp:txXfrm>
    </dsp:sp>
    <dsp:sp modelId="{4D3A0B22-6BAB-FB42-8B59-99385F49AAA3}">
      <dsp:nvSpPr>
        <dsp:cNvPr id="0" name=""/>
        <dsp:cNvSpPr/>
      </dsp:nvSpPr>
      <dsp:spPr>
        <a:xfrm>
          <a:off x="2536734" y="1926"/>
          <a:ext cx="2067727" cy="6306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Equity schemes</a:t>
          </a:r>
        </a:p>
      </dsp:txBody>
      <dsp:txXfrm>
        <a:off x="2536734" y="1926"/>
        <a:ext cx="2067727" cy="630656"/>
      </dsp:txXfrm>
    </dsp:sp>
    <dsp:sp modelId="{8A215D2B-7D0B-2846-B9C3-9F2682C6D9BB}">
      <dsp:nvSpPr>
        <dsp:cNvPr id="0" name=""/>
        <dsp:cNvSpPr/>
      </dsp:nvSpPr>
      <dsp:spPr>
        <a:xfrm>
          <a:off x="2536734" y="891048"/>
          <a:ext cx="2067727" cy="630656"/>
        </a:xfrm>
        <a:prstGeom prst="rect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Debt schemes</a:t>
          </a:r>
        </a:p>
      </dsp:txBody>
      <dsp:txXfrm>
        <a:off x="2536734" y="891048"/>
        <a:ext cx="2067727" cy="630656"/>
      </dsp:txXfrm>
    </dsp:sp>
    <dsp:sp modelId="{A692DB79-1A66-3446-AC27-06EFEF911F5D}">
      <dsp:nvSpPr>
        <dsp:cNvPr id="0" name=""/>
        <dsp:cNvSpPr/>
      </dsp:nvSpPr>
      <dsp:spPr>
        <a:xfrm>
          <a:off x="2536734" y="1780171"/>
          <a:ext cx="2067727" cy="6306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Hybrid schemes</a:t>
          </a:r>
        </a:p>
      </dsp:txBody>
      <dsp:txXfrm>
        <a:off x="2536734" y="1780171"/>
        <a:ext cx="2067727" cy="630656"/>
      </dsp:txXfrm>
    </dsp:sp>
    <dsp:sp modelId="{A809720F-930C-684E-AA12-5BDB85D28A3B}">
      <dsp:nvSpPr>
        <dsp:cNvPr id="0" name=""/>
        <dsp:cNvSpPr/>
      </dsp:nvSpPr>
      <dsp:spPr>
        <a:xfrm>
          <a:off x="2536734" y="2669294"/>
          <a:ext cx="2067727" cy="6306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Solution oriented schemes</a:t>
          </a:r>
        </a:p>
      </dsp:txBody>
      <dsp:txXfrm>
        <a:off x="2536734" y="2669294"/>
        <a:ext cx="2067727" cy="630656"/>
      </dsp:txXfrm>
    </dsp:sp>
    <dsp:sp modelId="{E774F219-EA02-FF49-9040-EC6B2FCC1758}">
      <dsp:nvSpPr>
        <dsp:cNvPr id="0" name=""/>
        <dsp:cNvSpPr/>
      </dsp:nvSpPr>
      <dsp:spPr>
        <a:xfrm>
          <a:off x="2536734" y="3558416"/>
          <a:ext cx="2067727" cy="6306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Other schemes</a:t>
          </a:r>
        </a:p>
      </dsp:txBody>
      <dsp:txXfrm>
        <a:off x="2536734" y="3558416"/>
        <a:ext cx="2067727" cy="630656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1593386-ACD0-5740-87C3-FA13E7A50EF3}">
      <dsp:nvSpPr>
        <dsp:cNvPr id="0" name=""/>
        <dsp:cNvSpPr/>
      </dsp:nvSpPr>
      <dsp:spPr>
        <a:xfrm>
          <a:off x="2123188" y="2095500"/>
          <a:ext cx="413545" cy="17782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06772" y="0"/>
              </a:lnTo>
              <a:lnTo>
                <a:pt x="206772" y="1778245"/>
              </a:lnTo>
              <a:lnTo>
                <a:pt x="413545" y="177824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C925B-CEC2-4A47-A6BE-4C578709AF62}">
      <dsp:nvSpPr>
        <dsp:cNvPr id="0" name=""/>
        <dsp:cNvSpPr/>
      </dsp:nvSpPr>
      <dsp:spPr>
        <a:xfrm>
          <a:off x="2123188" y="2095500"/>
          <a:ext cx="413545" cy="8891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06772" y="0"/>
              </a:lnTo>
              <a:lnTo>
                <a:pt x="206772" y="889122"/>
              </a:lnTo>
              <a:lnTo>
                <a:pt x="413545" y="88912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6A7FF9-2EDA-CB49-B47D-C846B8FFDA95}">
      <dsp:nvSpPr>
        <dsp:cNvPr id="0" name=""/>
        <dsp:cNvSpPr/>
      </dsp:nvSpPr>
      <dsp:spPr>
        <a:xfrm>
          <a:off x="2123188" y="2049780"/>
          <a:ext cx="41354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3545" y="457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5605A1-BE46-284B-892B-04A2A8D18A50}">
      <dsp:nvSpPr>
        <dsp:cNvPr id="0" name=""/>
        <dsp:cNvSpPr/>
      </dsp:nvSpPr>
      <dsp:spPr>
        <a:xfrm>
          <a:off x="2123188" y="1206377"/>
          <a:ext cx="413545" cy="889122"/>
        </a:xfrm>
        <a:custGeom>
          <a:avLst/>
          <a:gdLst/>
          <a:ahLst/>
          <a:cxnLst/>
          <a:rect l="0" t="0" r="0" b="0"/>
          <a:pathLst>
            <a:path>
              <a:moveTo>
                <a:pt x="0" y="889122"/>
              </a:moveTo>
              <a:lnTo>
                <a:pt x="206772" y="889122"/>
              </a:lnTo>
              <a:lnTo>
                <a:pt x="206772" y="0"/>
              </a:lnTo>
              <a:lnTo>
                <a:pt x="413545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60ED1D-4082-AD4A-A81C-70E12AB94791}">
      <dsp:nvSpPr>
        <dsp:cNvPr id="0" name=""/>
        <dsp:cNvSpPr/>
      </dsp:nvSpPr>
      <dsp:spPr>
        <a:xfrm>
          <a:off x="2123188" y="317254"/>
          <a:ext cx="413545" cy="1778245"/>
        </a:xfrm>
        <a:custGeom>
          <a:avLst/>
          <a:gdLst/>
          <a:ahLst/>
          <a:cxnLst/>
          <a:rect l="0" t="0" r="0" b="0"/>
          <a:pathLst>
            <a:path>
              <a:moveTo>
                <a:pt x="0" y="1778245"/>
              </a:moveTo>
              <a:lnTo>
                <a:pt x="206772" y="1778245"/>
              </a:lnTo>
              <a:lnTo>
                <a:pt x="206772" y="0"/>
              </a:lnTo>
              <a:lnTo>
                <a:pt x="413545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1EA777-85D9-A241-B5F2-42FCB0B96469}">
      <dsp:nvSpPr>
        <dsp:cNvPr id="0" name=""/>
        <dsp:cNvSpPr/>
      </dsp:nvSpPr>
      <dsp:spPr>
        <a:xfrm>
          <a:off x="55461" y="1780171"/>
          <a:ext cx="2067727" cy="6306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Mutual funds</a:t>
          </a:r>
        </a:p>
      </dsp:txBody>
      <dsp:txXfrm>
        <a:off x="55461" y="1780171"/>
        <a:ext cx="2067727" cy="630656"/>
      </dsp:txXfrm>
    </dsp:sp>
    <dsp:sp modelId="{4D3A0B22-6BAB-FB42-8B59-99385F49AAA3}">
      <dsp:nvSpPr>
        <dsp:cNvPr id="0" name=""/>
        <dsp:cNvSpPr/>
      </dsp:nvSpPr>
      <dsp:spPr>
        <a:xfrm>
          <a:off x="2536734" y="1926"/>
          <a:ext cx="2067727" cy="6306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Equity schemes</a:t>
          </a:r>
        </a:p>
      </dsp:txBody>
      <dsp:txXfrm>
        <a:off x="2536734" y="1926"/>
        <a:ext cx="2067727" cy="630656"/>
      </dsp:txXfrm>
    </dsp:sp>
    <dsp:sp modelId="{8A215D2B-7D0B-2846-B9C3-9F2682C6D9BB}">
      <dsp:nvSpPr>
        <dsp:cNvPr id="0" name=""/>
        <dsp:cNvSpPr/>
      </dsp:nvSpPr>
      <dsp:spPr>
        <a:xfrm>
          <a:off x="2536734" y="891048"/>
          <a:ext cx="2067727" cy="630656"/>
        </a:xfrm>
        <a:prstGeom prst="rect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Debt schemes</a:t>
          </a:r>
        </a:p>
      </dsp:txBody>
      <dsp:txXfrm>
        <a:off x="2536734" y="891048"/>
        <a:ext cx="2067727" cy="630656"/>
      </dsp:txXfrm>
    </dsp:sp>
    <dsp:sp modelId="{A692DB79-1A66-3446-AC27-06EFEF911F5D}">
      <dsp:nvSpPr>
        <dsp:cNvPr id="0" name=""/>
        <dsp:cNvSpPr/>
      </dsp:nvSpPr>
      <dsp:spPr>
        <a:xfrm>
          <a:off x="2536734" y="1780171"/>
          <a:ext cx="2067727" cy="6306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Hybrid schemes</a:t>
          </a:r>
        </a:p>
      </dsp:txBody>
      <dsp:txXfrm>
        <a:off x="2536734" y="1780171"/>
        <a:ext cx="2067727" cy="630656"/>
      </dsp:txXfrm>
    </dsp:sp>
    <dsp:sp modelId="{A809720F-930C-684E-AA12-5BDB85D28A3B}">
      <dsp:nvSpPr>
        <dsp:cNvPr id="0" name=""/>
        <dsp:cNvSpPr/>
      </dsp:nvSpPr>
      <dsp:spPr>
        <a:xfrm>
          <a:off x="2536734" y="2669294"/>
          <a:ext cx="2067727" cy="6306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Solution oriented schemes</a:t>
          </a:r>
        </a:p>
      </dsp:txBody>
      <dsp:txXfrm>
        <a:off x="2536734" y="2669294"/>
        <a:ext cx="2067727" cy="630656"/>
      </dsp:txXfrm>
    </dsp:sp>
    <dsp:sp modelId="{E774F219-EA02-FF49-9040-EC6B2FCC1758}">
      <dsp:nvSpPr>
        <dsp:cNvPr id="0" name=""/>
        <dsp:cNvSpPr/>
      </dsp:nvSpPr>
      <dsp:spPr>
        <a:xfrm>
          <a:off x="2536734" y="3558416"/>
          <a:ext cx="2067727" cy="6306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Other schemes</a:t>
          </a:r>
        </a:p>
      </dsp:txBody>
      <dsp:txXfrm>
        <a:off x="2536734" y="3558416"/>
        <a:ext cx="2067727" cy="630656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1593386-ACD0-5740-87C3-FA13E7A50EF3}">
      <dsp:nvSpPr>
        <dsp:cNvPr id="0" name=""/>
        <dsp:cNvSpPr/>
      </dsp:nvSpPr>
      <dsp:spPr>
        <a:xfrm>
          <a:off x="2123188" y="2095500"/>
          <a:ext cx="413545" cy="17782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06772" y="0"/>
              </a:lnTo>
              <a:lnTo>
                <a:pt x="206772" y="1778245"/>
              </a:lnTo>
              <a:lnTo>
                <a:pt x="413545" y="177824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C925B-CEC2-4A47-A6BE-4C578709AF62}">
      <dsp:nvSpPr>
        <dsp:cNvPr id="0" name=""/>
        <dsp:cNvSpPr/>
      </dsp:nvSpPr>
      <dsp:spPr>
        <a:xfrm>
          <a:off x="2123188" y="2095500"/>
          <a:ext cx="413545" cy="8891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06772" y="0"/>
              </a:lnTo>
              <a:lnTo>
                <a:pt x="206772" y="889122"/>
              </a:lnTo>
              <a:lnTo>
                <a:pt x="413545" y="88912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6A7FF9-2EDA-CB49-B47D-C846B8FFDA95}">
      <dsp:nvSpPr>
        <dsp:cNvPr id="0" name=""/>
        <dsp:cNvSpPr/>
      </dsp:nvSpPr>
      <dsp:spPr>
        <a:xfrm>
          <a:off x="2123188" y="2049780"/>
          <a:ext cx="41354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3545" y="457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5605A1-BE46-284B-892B-04A2A8D18A50}">
      <dsp:nvSpPr>
        <dsp:cNvPr id="0" name=""/>
        <dsp:cNvSpPr/>
      </dsp:nvSpPr>
      <dsp:spPr>
        <a:xfrm>
          <a:off x="2123188" y="1206377"/>
          <a:ext cx="413545" cy="889122"/>
        </a:xfrm>
        <a:custGeom>
          <a:avLst/>
          <a:gdLst/>
          <a:ahLst/>
          <a:cxnLst/>
          <a:rect l="0" t="0" r="0" b="0"/>
          <a:pathLst>
            <a:path>
              <a:moveTo>
                <a:pt x="0" y="889122"/>
              </a:moveTo>
              <a:lnTo>
                <a:pt x="206772" y="889122"/>
              </a:lnTo>
              <a:lnTo>
                <a:pt x="206772" y="0"/>
              </a:lnTo>
              <a:lnTo>
                <a:pt x="413545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60ED1D-4082-AD4A-A81C-70E12AB94791}">
      <dsp:nvSpPr>
        <dsp:cNvPr id="0" name=""/>
        <dsp:cNvSpPr/>
      </dsp:nvSpPr>
      <dsp:spPr>
        <a:xfrm>
          <a:off x="2123188" y="317254"/>
          <a:ext cx="413545" cy="1778245"/>
        </a:xfrm>
        <a:custGeom>
          <a:avLst/>
          <a:gdLst/>
          <a:ahLst/>
          <a:cxnLst/>
          <a:rect l="0" t="0" r="0" b="0"/>
          <a:pathLst>
            <a:path>
              <a:moveTo>
                <a:pt x="0" y="1778245"/>
              </a:moveTo>
              <a:lnTo>
                <a:pt x="206772" y="1778245"/>
              </a:lnTo>
              <a:lnTo>
                <a:pt x="206772" y="0"/>
              </a:lnTo>
              <a:lnTo>
                <a:pt x="413545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1EA777-85D9-A241-B5F2-42FCB0B96469}">
      <dsp:nvSpPr>
        <dsp:cNvPr id="0" name=""/>
        <dsp:cNvSpPr/>
      </dsp:nvSpPr>
      <dsp:spPr>
        <a:xfrm>
          <a:off x="55461" y="1780171"/>
          <a:ext cx="2067727" cy="6306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Mutual funds</a:t>
          </a:r>
        </a:p>
      </dsp:txBody>
      <dsp:txXfrm>
        <a:off x="55461" y="1780171"/>
        <a:ext cx="2067727" cy="630656"/>
      </dsp:txXfrm>
    </dsp:sp>
    <dsp:sp modelId="{4D3A0B22-6BAB-FB42-8B59-99385F49AAA3}">
      <dsp:nvSpPr>
        <dsp:cNvPr id="0" name=""/>
        <dsp:cNvSpPr/>
      </dsp:nvSpPr>
      <dsp:spPr>
        <a:xfrm>
          <a:off x="2536734" y="1926"/>
          <a:ext cx="2067727" cy="6306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Equity schemes</a:t>
          </a:r>
        </a:p>
      </dsp:txBody>
      <dsp:txXfrm>
        <a:off x="2536734" y="1926"/>
        <a:ext cx="2067727" cy="630656"/>
      </dsp:txXfrm>
    </dsp:sp>
    <dsp:sp modelId="{8A215D2B-7D0B-2846-B9C3-9F2682C6D9BB}">
      <dsp:nvSpPr>
        <dsp:cNvPr id="0" name=""/>
        <dsp:cNvSpPr/>
      </dsp:nvSpPr>
      <dsp:spPr>
        <a:xfrm>
          <a:off x="2536734" y="891048"/>
          <a:ext cx="2067727" cy="6306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Debt schemes</a:t>
          </a:r>
        </a:p>
      </dsp:txBody>
      <dsp:txXfrm>
        <a:off x="2536734" y="891048"/>
        <a:ext cx="2067727" cy="630656"/>
      </dsp:txXfrm>
    </dsp:sp>
    <dsp:sp modelId="{A692DB79-1A66-3446-AC27-06EFEF911F5D}">
      <dsp:nvSpPr>
        <dsp:cNvPr id="0" name=""/>
        <dsp:cNvSpPr/>
      </dsp:nvSpPr>
      <dsp:spPr>
        <a:xfrm>
          <a:off x="2536734" y="1780171"/>
          <a:ext cx="2067727" cy="630656"/>
        </a:xfrm>
        <a:prstGeom prst="rect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Hybrid schemes</a:t>
          </a:r>
        </a:p>
      </dsp:txBody>
      <dsp:txXfrm>
        <a:off x="2536734" y="1780171"/>
        <a:ext cx="2067727" cy="630656"/>
      </dsp:txXfrm>
    </dsp:sp>
    <dsp:sp modelId="{A809720F-930C-684E-AA12-5BDB85D28A3B}">
      <dsp:nvSpPr>
        <dsp:cNvPr id="0" name=""/>
        <dsp:cNvSpPr/>
      </dsp:nvSpPr>
      <dsp:spPr>
        <a:xfrm>
          <a:off x="2536734" y="2669294"/>
          <a:ext cx="2067727" cy="6306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Solution oriented schemes</a:t>
          </a:r>
        </a:p>
      </dsp:txBody>
      <dsp:txXfrm>
        <a:off x="2536734" y="2669294"/>
        <a:ext cx="2067727" cy="630656"/>
      </dsp:txXfrm>
    </dsp:sp>
    <dsp:sp modelId="{E774F219-EA02-FF49-9040-EC6B2FCC1758}">
      <dsp:nvSpPr>
        <dsp:cNvPr id="0" name=""/>
        <dsp:cNvSpPr/>
      </dsp:nvSpPr>
      <dsp:spPr>
        <a:xfrm>
          <a:off x="2536734" y="3558416"/>
          <a:ext cx="2067727" cy="6306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Other schemes</a:t>
          </a:r>
        </a:p>
      </dsp:txBody>
      <dsp:txXfrm>
        <a:off x="2536734" y="3558416"/>
        <a:ext cx="2067727" cy="630656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1593386-ACD0-5740-87C3-FA13E7A50EF3}">
      <dsp:nvSpPr>
        <dsp:cNvPr id="0" name=""/>
        <dsp:cNvSpPr/>
      </dsp:nvSpPr>
      <dsp:spPr>
        <a:xfrm>
          <a:off x="2123188" y="2095500"/>
          <a:ext cx="413545" cy="17782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06772" y="0"/>
              </a:lnTo>
              <a:lnTo>
                <a:pt x="206772" y="1778245"/>
              </a:lnTo>
              <a:lnTo>
                <a:pt x="413545" y="177824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C925B-CEC2-4A47-A6BE-4C578709AF62}">
      <dsp:nvSpPr>
        <dsp:cNvPr id="0" name=""/>
        <dsp:cNvSpPr/>
      </dsp:nvSpPr>
      <dsp:spPr>
        <a:xfrm>
          <a:off x="2123188" y="2095500"/>
          <a:ext cx="413545" cy="8891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06772" y="0"/>
              </a:lnTo>
              <a:lnTo>
                <a:pt x="206772" y="889122"/>
              </a:lnTo>
              <a:lnTo>
                <a:pt x="413545" y="88912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6A7FF9-2EDA-CB49-B47D-C846B8FFDA95}">
      <dsp:nvSpPr>
        <dsp:cNvPr id="0" name=""/>
        <dsp:cNvSpPr/>
      </dsp:nvSpPr>
      <dsp:spPr>
        <a:xfrm>
          <a:off x="2123188" y="2049780"/>
          <a:ext cx="41354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3545" y="457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5605A1-BE46-284B-892B-04A2A8D18A50}">
      <dsp:nvSpPr>
        <dsp:cNvPr id="0" name=""/>
        <dsp:cNvSpPr/>
      </dsp:nvSpPr>
      <dsp:spPr>
        <a:xfrm>
          <a:off x="2123188" y="1206377"/>
          <a:ext cx="413545" cy="889122"/>
        </a:xfrm>
        <a:custGeom>
          <a:avLst/>
          <a:gdLst/>
          <a:ahLst/>
          <a:cxnLst/>
          <a:rect l="0" t="0" r="0" b="0"/>
          <a:pathLst>
            <a:path>
              <a:moveTo>
                <a:pt x="0" y="889122"/>
              </a:moveTo>
              <a:lnTo>
                <a:pt x="206772" y="889122"/>
              </a:lnTo>
              <a:lnTo>
                <a:pt x="206772" y="0"/>
              </a:lnTo>
              <a:lnTo>
                <a:pt x="413545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60ED1D-4082-AD4A-A81C-70E12AB94791}">
      <dsp:nvSpPr>
        <dsp:cNvPr id="0" name=""/>
        <dsp:cNvSpPr/>
      </dsp:nvSpPr>
      <dsp:spPr>
        <a:xfrm>
          <a:off x="2123188" y="317254"/>
          <a:ext cx="413545" cy="1778245"/>
        </a:xfrm>
        <a:custGeom>
          <a:avLst/>
          <a:gdLst/>
          <a:ahLst/>
          <a:cxnLst/>
          <a:rect l="0" t="0" r="0" b="0"/>
          <a:pathLst>
            <a:path>
              <a:moveTo>
                <a:pt x="0" y="1778245"/>
              </a:moveTo>
              <a:lnTo>
                <a:pt x="206772" y="1778245"/>
              </a:lnTo>
              <a:lnTo>
                <a:pt x="206772" y="0"/>
              </a:lnTo>
              <a:lnTo>
                <a:pt x="413545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1EA777-85D9-A241-B5F2-42FCB0B96469}">
      <dsp:nvSpPr>
        <dsp:cNvPr id="0" name=""/>
        <dsp:cNvSpPr/>
      </dsp:nvSpPr>
      <dsp:spPr>
        <a:xfrm>
          <a:off x="55461" y="1780171"/>
          <a:ext cx="2067727" cy="6306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Mutual funds</a:t>
          </a:r>
        </a:p>
      </dsp:txBody>
      <dsp:txXfrm>
        <a:off x="55461" y="1780171"/>
        <a:ext cx="2067727" cy="630656"/>
      </dsp:txXfrm>
    </dsp:sp>
    <dsp:sp modelId="{4D3A0B22-6BAB-FB42-8B59-99385F49AAA3}">
      <dsp:nvSpPr>
        <dsp:cNvPr id="0" name=""/>
        <dsp:cNvSpPr/>
      </dsp:nvSpPr>
      <dsp:spPr>
        <a:xfrm>
          <a:off x="2536734" y="1926"/>
          <a:ext cx="2067727" cy="6306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Equity schemes</a:t>
          </a:r>
        </a:p>
      </dsp:txBody>
      <dsp:txXfrm>
        <a:off x="2536734" y="1926"/>
        <a:ext cx="2067727" cy="630656"/>
      </dsp:txXfrm>
    </dsp:sp>
    <dsp:sp modelId="{8A215D2B-7D0B-2846-B9C3-9F2682C6D9BB}">
      <dsp:nvSpPr>
        <dsp:cNvPr id="0" name=""/>
        <dsp:cNvSpPr/>
      </dsp:nvSpPr>
      <dsp:spPr>
        <a:xfrm>
          <a:off x="2536734" y="891048"/>
          <a:ext cx="2067727" cy="6306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Debt schemes</a:t>
          </a:r>
        </a:p>
      </dsp:txBody>
      <dsp:txXfrm>
        <a:off x="2536734" y="891048"/>
        <a:ext cx="2067727" cy="630656"/>
      </dsp:txXfrm>
    </dsp:sp>
    <dsp:sp modelId="{A692DB79-1A66-3446-AC27-06EFEF911F5D}">
      <dsp:nvSpPr>
        <dsp:cNvPr id="0" name=""/>
        <dsp:cNvSpPr/>
      </dsp:nvSpPr>
      <dsp:spPr>
        <a:xfrm>
          <a:off x="2536734" y="1780171"/>
          <a:ext cx="2067727" cy="6306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Hybrid schemes</a:t>
          </a:r>
        </a:p>
      </dsp:txBody>
      <dsp:txXfrm>
        <a:off x="2536734" y="1780171"/>
        <a:ext cx="2067727" cy="630656"/>
      </dsp:txXfrm>
    </dsp:sp>
    <dsp:sp modelId="{A809720F-930C-684E-AA12-5BDB85D28A3B}">
      <dsp:nvSpPr>
        <dsp:cNvPr id="0" name=""/>
        <dsp:cNvSpPr/>
      </dsp:nvSpPr>
      <dsp:spPr>
        <a:xfrm>
          <a:off x="2536734" y="2669294"/>
          <a:ext cx="2067727" cy="630656"/>
        </a:xfrm>
        <a:prstGeom prst="rect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Solution oriented schemes</a:t>
          </a:r>
        </a:p>
      </dsp:txBody>
      <dsp:txXfrm>
        <a:off x="2536734" y="2669294"/>
        <a:ext cx="2067727" cy="630656"/>
      </dsp:txXfrm>
    </dsp:sp>
    <dsp:sp modelId="{E774F219-EA02-FF49-9040-EC6B2FCC1758}">
      <dsp:nvSpPr>
        <dsp:cNvPr id="0" name=""/>
        <dsp:cNvSpPr/>
      </dsp:nvSpPr>
      <dsp:spPr>
        <a:xfrm>
          <a:off x="2536734" y="3558416"/>
          <a:ext cx="2067727" cy="6306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Other schemes</a:t>
          </a:r>
        </a:p>
      </dsp:txBody>
      <dsp:txXfrm>
        <a:off x="2536734" y="3558416"/>
        <a:ext cx="2067727" cy="630656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1593386-ACD0-5740-87C3-FA13E7A50EF3}">
      <dsp:nvSpPr>
        <dsp:cNvPr id="0" name=""/>
        <dsp:cNvSpPr/>
      </dsp:nvSpPr>
      <dsp:spPr>
        <a:xfrm>
          <a:off x="2123188" y="2095500"/>
          <a:ext cx="413545" cy="17782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06772" y="0"/>
              </a:lnTo>
              <a:lnTo>
                <a:pt x="206772" y="1778245"/>
              </a:lnTo>
              <a:lnTo>
                <a:pt x="413545" y="177824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C925B-CEC2-4A47-A6BE-4C578709AF62}">
      <dsp:nvSpPr>
        <dsp:cNvPr id="0" name=""/>
        <dsp:cNvSpPr/>
      </dsp:nvSpPr>
      <dsp:spPr>
        <a:xfrm>
          <a:off x="2123188" y="2095500"/>
          <a:ext cx="413545" cy="8891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06772" y="0"/>
              </a:lnTo>
              <a:lnTo>
                <a:pt x="206772" y="889122"/>
              </a:lnTo>
              <a:lnTo>
                <a:pt x="413545" y="88912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6A7FF9-2EDA-CB49-B47D-C846B8FFDA95}">
      <dsp:nvSpPr>
        <dsp:cNvPr id="0" name=""/>
        <dsp:cNvSpPr/>
      </dsp:nvSpPr>
      <dsp:spPr>
        <a:xfrm>
          <a:off x="2123188" y="2049780"/>
          <a:ext cx="41354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3545" y="457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5605A1-BE46-284B-892B-04A2A8D18A50}">
      <dsp:nvSpPr>
        <dsp:cNvPr id="0" name=""/>
        <dsp:cNvSpPr/>
      </dsp:nvSpPr>
      <dsp:spPr>
        <a:xfrm>
          <a:off x="2123188" y="1206377"/>
          <a:ext cx="413545" cy="889122"/>
        </a:xfrm>
        <a:custGeom>
          <a:avLst/>
          <a:gdLst/>
          <a:ahLst/>
          <a:cxnLst/>
          <a:rect l="0" t="0" r="0" b="0"/>
          <a:pathLst>
            <a:path>
              <a:moveTo>
                <a:pt x="0" y="889122"/>
              </a:moveTo>
              <a:lnTo>
                <a:pt x="206772" y="889122"/>
              </a:lnTo>
              <a:lnTo>
                <a:pt x="206772" y="0"/>
              </a:lnTo>
              <a:lnTo>
                <a:pt x="413545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60ED1D-4082-AD4A-A81C-70E12AB94791}">
      <dsp:nvSpPr>
        <dsp:cNvPr id="0" name=""/>
        <dsp:cNvSpPr/>
      </dsp:nvSpPr>
      <dsp:spPr>
        <a:xfrm>
          <a:off x="2123188" y="317254"/>
          <a:ext cx="413545" cy="1778245"/>
        </a:xfrm>
        <a:custGeom>
          <a:avLst/>
          <a:gdLst/>
          <a:ahLst/>
          <a:cxnLst/>
          <a:rect l="0" t="0" r="0" b="0"/>
          <a:pathLst>
            <a:path>
              <a:moveTo>
                <a:pt x="0" y="1778245"/>
              </a:moveTo>
              <a:lnTo>
                <a:pt x="206772" y="1778245"/>
              </a:lnTo>
              <a:lnTo>
                <a:pt x="206772" y="0"/>
              </a:lnTo>
              <a:lnTo>
                <a:pt x="413545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1EA777-85D9-A241-B5F2-42FCB0B96469}">
      <dsp:nvSpPr>
        <dsp:cNvPr id="0" name=""/>
        <dsp:cNvSpPr/>
      </dsp:nvSpPr>
      <dsp:spPr>
        <a:xfrm>
          <a:off x="55461" y="1780171"/>
          <a:ext cx="2067727" cy="6306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Mutual funds</a:t>
          </a:r>
        </a:p>
      </dsp:txBody>
      <dsp:txXfrm>
        <a:off x="55461" y="1780171"/>
        <a:ext cx="2067727" cy="630656"/>
      </dsp:txXfrm>
    </dsp:sp>
    <dsp:sp modelId="{4D3A0B22-6BAB-FB42-8B59-99385F49AAA3}">
      <dsp:nvSpPr>
        <dsp:cNvPr id="0" name=""/>
        <dsp:cNvSpPr/>
      </dsp:nvSpPr>
      <dsp:spPr>
        <a:xfrm>
          <a:off x="2536734" y="1926"/>
          <a:ext cx="2067727" cy="6306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Equity schemes</a:t>
          </a:r>
        </a:p>
      </dsp:txBody>
      <dsp:txXfrm>
        <a:off x="2536734" y="1926"/>
        <a:ext cx="2067727" cy="630656"/>
      </dsp:txXfrm>
    </dsp:sp>
    <dsp:sp modelId="{8A215D2B-7D0B-2846-B9C3-9F2682C6D9BB}">
      <dsp:nvSpPr>
        <dsp:cNvPr id="0" name=""/>
        <dsp:cNvSpPr/>
      </dsp:nvSpPr>
      <dsp:spPr>
        <a:xfrm>
          <a:off x="2536734" y="891048"/>
          <a:ext cx="2067727" cy="6306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Debt schemes</a:t>
          </a:r>
        </a:p>
      </dsp:txBody>
      <dsp:txXfrm>
        <a:off x="2536734" y="891048"/>
        <a:ext cx="2067727" cy="630656"/>
      </dsp:txXfrm>
    </dsp:sp>
    <dsp:sp modelId="{A692DB79-1A66-3446-AC27-06EFEF911F5D}">
      <dsp:nvSpPr>
        <dsp:cNvPr id="0" name=""/>
        <dsp:cNvSpPr/>
      </dsp:nvSpPr>
      <dsp:spPr>
        <a:xfrm>
          <a:off x="2536734" y="1780171"/>
          <a:ext cx="2067727" cy="6306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Hybrid schemes</a:t>
          </a:r>
        </a:p>
      </dsp:txBody>
      <dsp:txXfrm>
        <a:off x="2536734" y="1780171"/>
        <a:ext cx="2067727" cy="630656"/>
      </dsp:txXfrm>
    </dsp:sp>
    <dsp:sp modelId="{A809720F-930C-684E-AA12-5BDB85D28A3B}">
      <dsp:nvSpPr>
        <dsp:cNvPr id="0" name=""/>
        <dsp:cNvSpPr/>
      </dsp:nvSpPr>
      <dsp:spPr>
        <a:xfrm>
          <a:off x="2536734" y="2669294"/>
          <a:ext cx="2067727" cy="6306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Solution oriented schemes</a:t>
          </a:r>
        </a:p>
      </dsp:txBody>
      <dsp:txXfrm>
        <a:off x="2536734" y="2669294"/>
        <a:ext cx="2067727" cy="630656"/>
      </dsp:txXfrm>
    </dsp:sp>
    <dsp:sp modelId="{E774F219-EA02-FF49-9040-EC6B2FCC1758}">
      <dsp:nvSpPr>
        <dsp:cNvPr id="0" name=""/>
        <dsp:cNvSpPr/>
      </dsp:nvSpPr>
      <dsp:spPr>
        <a:xfrm>
          <a:off x="2536734" y="3558416"/>
          <a:ext cx="2067727" cy="630656"/>
        </a:xfrm>
        <a:prstGeom prst="rect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Other schemes</a:t>
          </a:r>
        </a:p>
      </dsp:txBody>
      <dsp:txXfrm>
        <a:off x="2536734" y="3558416"/>
        <a:ext cx="2067727" cy="630656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40DDA65-7438-4445-AC60-7A62898F188C}">
      <dsp:nvSpPr>
        <dsp:cNvPr id="0" name=""/>
        <dsp:cNvSpPr/>
      </dsp:nvSpPr>
      <dsp:spPr>
        <a:xfrm>
          <a:off x="3999040" y="1546"/>
          <a:ext cx="1497611" cy="97344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Volatility</a:t>
          </a:r>
        </a:p>
      </dsp:txBody>
      <dsp:txXfrm>
        <a:off x="3999040" y="1546"/>
        <a:ext cx="1497611" cy="973447"/>
      </dsp:txXfrm>
    </dsp:sp>
    <dsp:sp modelId="{839B52AE-2470-1341-AA97-0D6DDB021DB8}">
      <dsp:nvSpPr>
        <dsp:cNvPr id="0" name=""/>
        <dsp:cNvSpPr/>
      </dsp:nvSpPr>
      <dsp:spPr>
        <a:xfrm>
          <a:off x="3140616" y="488270"/>
          <a:ext cx="3214459" cy="3214459"/>
        </a:xfrm>
        <a:custGeom>
          <a:avLst/>
          <a:gdLst/>
          <a:ahLst/>
          <a:cxnLst/>
          <a:rect l="0" t="0" r="0" b="0"/>
          <a:pathLst>
            <a:path>
              <a:moveTo>
                <a:pt x="2366807" y="190815"/>
              </a:moveTo>
              <a:arcTo wR="1607229" hR="1607229" stAng="17892194" swAng="262404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BE88FB-9084-3444-808B-A691BAC6A5DF}">
      <dsp:nvSpPr>
        <dsp:cNvPr id="0" name=""/>
        <dsp:cNvSpPr/>
      </dsp:nvSpPr>
      <dsp:spPr>
        <a:xfrm>
          <a:off x="5606269" y="1608776"/>
          <a:ext cx="1497611" cy="97344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Credit risk</a:t>
          </a:r>
        </a:p>
      </dsp:txBody>
      <dsp:txXfrm>
        <a:off x="5606269" y="1608776"/>
        <a:ext cx="1497611" cy="973447"/>
      </dsp:txXfrm>
    </dsp:sp>
    <dsp:sp modelId="{4E4F4E39-2CF7-D64F-86BA-DA22DE4B07E5}">
      <dsp:nvSpPr>
        <dsp:cNvPr id="0" name=""/>
        <dsp:cNvSpPr/>
      </dsp:nvSpPr>
      <dsp:spPr>
        <a:xfrm>
          <a:off x="3140616" y="488270"/>
          <a:ext cx="3214459" cy="3214459"/>
        </a:xfrm>
        <a:custGeom>
          <a:avLst/>
          <a:gdLst/>
          <a:ahLst/>
          <a:cxnLst/>
          <a:rect l="0" t="0" r="0" b="0"/>
          <a:pathLst>
            <a:path>
              <a:moveTo>
                <a:pt x="3135251" y="2105565"/>
              </a:moveTo>
              <a:arcTo wR="1607229" hR="1607229" stAng="1083765" swAng="262404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336C6E-8F5A-5044-9938-381B803563EB}">
      <dsp:nvSpPr>
        <dsp:cNvPr id="0" name=""/>
        <dsp:cNvSpPr/>
      </dsp:nvSpPr>
      <dsp:spPr>
        <a:xfrm>
          <a:off x="3999040" y="3216006"/>
          <a:ext cx="1497611" cy="97344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Illiquidity</a:t>
          </a:r>
        </a:p>
      </dsp:txBody>
      <dsp:txXfrm>
        <a:off x="3999040" y="3216006"/>
        <a:ext cx="1497611" cy="973447"/>
      </dsp:txXfrm>
    </dsp:sp>
    <dsp:sp modelId="{18936D19-91E3-C742-ACFE-FDE5B5CA8CBD}">
      <dsp:nvSpPr>
        <dsp:cNvPr id="0" name=""/>
        <dsp:cNvSpPr/>
      </dsp:nvSpPr>
      <dsp:spPr>
        <a:xfrm>
          <a:off x="3140616" y="488270"/>
          <a:ext cx="3214459" cy="3214459"/>
        </a:xfrm>
        <a:custGeom>
          <a:avLst/>
          <a:gdLst/>
          <a:ahLst/>
          <a:cxnLst/>
          <a:rect l="0" t="0" r="0" b="0"/>
          <a:pathLst>
            <a:path>
              <a:moveTo>
                <a:pt x="847652" y="3023643"/>
              </a:moveTo>
              <a:arcTo wR="1607229" hR="1607229" stAng="7092194" swAng="262404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30723E-607F-B24E-8716-D86FB8FBCF1A}">
      <dsp:nvSpPr>
        <dsp:cNvPr id="0" name=""/>
        <dsp:cNvSpPr/>
      </dsp:nvSpPr>
      <dsp:spPr>
        <a:xfrm>
          <a:off x="2391810" y="1608776"/>
          <a:ext cx="1497611" cy="97344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Inflation</a:t>
          </a:r>
        </a:p>
      </dsp:txBody>
      <dsp:txXfrm>
        <a:off x="2391810" y="1608776"/>
        <a:ext cx="1497611" cy="973447"/>
      </dsp:txXfrm>
    </dsp:sp>
    <dsp:sp modelId="{4C7E901D-EEF9-9A45-B01C-19320EC03C55}">
      <dsp:nvSpPr>
        <dsp:cNvPr id="0" name=""/>
        <dsp:cNvSpPr/>
      </dsp:nvSpPr>
      <dsp:spPr>
        <a:xfrm>
          <a:off x="3140616" y="488270"/>
          <a:ext cx="3214459" cy="3214459"/>
        </a:xfrm>
        <a:custGeom>
          <a:avLst/>
          <a:gdLst/>
          <a:ahLst/>
          <a:cxnLst/>
          <a:rect l="0" t="0" r="0" b="0"/>
          <a:pathLst>
            <a:path>
              <a:moveTo>
                <a:pt x="79208" y="1108894"/>
              </a:moveTo>
              <a:arcTo wR="1607229" hR="1607229" stAng="11883765" swAng="262404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F18B8B-F1B4-46A2-B907-D34EC9B733E9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D995F6-A4D0-458F-8AB7-7164D59412A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747895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Participants may be given a couple of SIDs as reference</a:t>
            </a:r>
          </a:p>
        </p:txBody>
      </p:sp>
    </p:spTree>
    <p:extLst>
      <p:ext uri="{BB962C8B-B14F-4D97-AF65-F5344CB8AC3E}">
        <p14:creationId xmlns:p14="http://schemas.microsoft.com/office/powerpoint/2010/main" xmlns="" val="16013805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9E2D4E5-A4C9-4371-8152-090D6F46CC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C2970F3-B4E7-418F-AFBA-24CB6D5813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961A109-CFC6-4597-8D67-429CE88ED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66B1C-41C0-4814-A8AB-3B3C7757C364}" type="datetimeFigureOut">
              <a:rPr lang="en-IN" smtClean="0"/>
              <a:pPr/>
              <a:t>05-06-2024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45DAC68-40EB-445B-A59F-28781AEB6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547E2ED-C779-4DCC-95D7-468560F63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BD930-107D-4ABB-99EF-4BAF61917B0D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881672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C087701-3CE4-4B30-BDE7-1260AA6BD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CEF6B18-6C05-498E-A80D-D655CDC15C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22DA0E4-A945-4D45-9543-330F49F0C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66B1C-41C0-4814-A8AB-3B3C7757C364}" type="datetimeFigureOut">
              <a:rPr lang="en-IN" smtClean="0"/>
              <a:pPr/>
              <a:t>05-06-2024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ED9ACD2-8A37-4568-A091-1C7646129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B5B609F-2603-4F31-ACB0-E1532A82C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BD930-107D-4ABB-99EF-4BAF61917B0D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192000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F040C0BA-743E-4439-B842-9ADB5F331F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3A89C3E-5919-44BD-B747-9E0F495D6C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D1F2490-B38A-4817-A8D7-72F9DE05A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66B1C-41C0-4814-A8AB-3B3C7757C364}" type="datetimeFigureOut">
              <a:rPr lang="en-IN" smtClean="0"/>
              <a:pPr/>
              <a:t>05-06-2024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F635CD6-7BAF-42F4-9C6E-9CB6313A4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7109899-33EF-44A3-98EE-E5D58E435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BD930-107D-4ABB-99EF-4BAF61917B0D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870845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7054B75-82B9-4599-92C5-D2C41A6B0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370F0D0-B231-4E90-AEA3-C1C6E81414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8133ABB-E991-4FF9-BAFF-D4E06AFEA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66B1C-41C0-4814-A8AB-3B3C7757C364}" type="datetimeFigureOut">
              <a:rPr lang="en-IN" smtClean="0"/>
              <a:pPr/>
              <a:t>05-06-2024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8DF53D0-CC02-4C1E-A147-9A77DDBE7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2FEE5FA-6739-4E82-9ECD-A4C787370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BD930-107D-4ABB-99EF-4BAF61917B0D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121599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F8F153E-1A4C-45DC-A4EC-FB61D034D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EB3375A-6E05-4D19-BD50-5D2889054B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2124018-BDDC-4EB9-8620-923A8E20F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66B1C-41C0-4814-A8AB-3B3C7757C364}" type="datetimeFigureOut">
              <a:rPr lang="en-IN" smtClean="0"/>
              <a:pPr/>
              <a:t>05-06-2024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430A42C-2E44-4428-B56B-9C268C955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8A4B774-454B-45A5-9AC6-33BAD3FDB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BD930-107D-4ABB-99EF-4BAF61917B0D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077129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C32F1B8-79C4-484D-8CC9-F16FE9323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2109BC9-A4A8-4098-8D98-5A465E1F30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0F387D8-CE87-4F3E-9263-504884FC67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C0DA248-3DE0-4384-8063-BEE001D88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66B1C-41C0-4814-A8AB-3B3C7757C364}" type="datetimeFigureOut">
              <a:rPr lang="en-IN" smtClean="0"/>
              <a:pPr/>
              <a:t>05-06-2024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EF4E2BD-5534-4785-95FC-97BE0E407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FDEFAE4-5DC1-4EA6-99D9-D9485EEE5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BD930-107D-4ABB-99EF-4BAF61917B0D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180060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EAAD99C-703D-4719-8A99-5F6A0D525E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E734825-8A0E-4B0E-A25B-173E9C204B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46610FF-5F19-4D8C-BFBD-627847E4CA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F480531C-B63E-4612-90AE-E3E693ED32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8EA8A86C-269F-49A5-8309-C22A7EC0F2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3BE6F4CB-4D1B-4BC0-8DE0-BBA4E9057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66B1C-41C0-4814-A8AB-3B3C7757C364}" type="datetimeFigureOut">
              <a:rPr lang="en-IN" smtClean="0"/>
              <a:pPr/>
              <a:t>05-06-2024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42A22F6D-4DE4-40BC-B262-CA607ABCE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8E064EC9-D688-4898-8B9B-310190C26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BD930-107D-4ABB-99EF-4BAF61917B0D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871915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BFC9677-2635-43DC-9908-22EC258747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7B29A43F-A6BA-4B72-B5E0-576F3AEA3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66B1C-41C0-4814-A8AB-3B3C7757C364}" type="datetimeFigureOut">
              <a:rPr lang="en-IN" smtClean="0"/>
              <a:pPr/>
              <a:t>05-06-2024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A6B9737-AA54-4558-AA2F-B397F543C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4D7460B-199C-4A41-B010-BF02640E4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BD930-107D-4ABB-99EF-4BAF61917B0D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429883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01FDD3B4-C429-4A67-9936-5D67979FA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66B1C-41C0-4814-A8AB-3B3C7757C364}" type="datetimeFigureOut">
              <a:rPr lang="en-IN" smtClean="0"/>
              <a:pPr/>
              <a:t>05-06-2024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BB72A02C-BA44-47D4-8342-4BDEC43BB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ABE28AD-F21B-4AE6-8162-78090BBDE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BD930-107D-4ABB-99EF-4BAF61917B0D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847252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DCD351D-C7BE-412E-86D5-36C9F7D90D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B9ED20D-3A7D-4247-8DA5-171183A584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39D872A-67F6-4E45-8467-C0EE719CFB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FCED7BE-04AA-45D6-8448-426FF8919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66B1C-41C0-4814-A8AB-3B3C7757C364}" type="datetimeFigureOut">
              <a:rPr lang="en-IN" smtClean="0"/>
              <a:pPr/>
              <a:t>05-06-2024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DB3AD59-E3AF-4981-BC59-49F65C81A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1AF17F4-CEF8-4C86-9E44-5DBBF2791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BD930-107D-4ABB-99EF-4BAF61917B0D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653372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A54838A-7003-4A0C-ABDC-2662C424BD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031C49DA-1EB8-45D2-BE26-038359231B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3D6BBCB-9056-4436-A623-189CC856FE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92A9FFD-150F-4CFE-90F1-5C591936B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66B1C-41C0-4814-A8AB-3B3C7757C364}" type="datetimeFigureOut">
              <a:rPr lang="en-IN" smtClean="0"/>
              <a:pPr/>
              <a:t>05-06-2024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E9B060C-634C-4777-9415-6373E87A8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D1F662D-B9FB-4D4C-96E4-FA36133D9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BD930-107D-4ABB-99EF-4BAF61917B0D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561159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55A69671-58DE-4121-A31F-79819D894C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125281B-A666-4F4F-AD8A-9EF8238878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BED636F-D21C-4944-A3FE-F09A4D7853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A66B1C-41C0-4814-A8AB-3B3C7757C364}" type="datetimeFigureOut">
              <a:rPr lang="en-IN" smtClean="0"/>
              <a:pPr/>
              <a:t>05-06-2024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E372428-A939-44C5-8FEF-7ADE3B5ADE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8E7CB4B-1F40-4041-99D9-E62F28278F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2BD930-107D-4ABB-99EF-4BAF61917B0D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996486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129D548-0FA2-4965-BB1C-B92E5972F0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6023" y="169817"/>
            <a:ext cx="11038114" cy="3340146"/>
          </a:xfrm>
        </p:spPr>
        <p:txBody>
          <a:bodyPr>
            <a:normAutofit/>
          </a:bodyPr>
          <a:lstStyle/>
          <a:p>
            <a:r>
              <a:rPr lang="en-IN" sz="9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VEDANSH FINANCIAL SERVICES</a:t>
            </a:r>
            <a:endParaRPr lang="en-IN" sz="9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982115C-8221-40A6-A93B-BF4C221E8C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5759" y="4477249"/>
            <a:ext cx="11482251" cy="1655762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IN" sz="5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Lucida Calligraphy" pitchFamily="66" charset="0"/>
              </a:rPr>
              <a:t>“ Where Your Wealth Begins</a:t>
            </a:r>
            <a:r>
              <a:rPr lang="en-IN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Lucida Calligraphy" pitchFamily="66" charset="0"/>
              </a:rPr>
              <a:t>”</a:t>
            </a:r>
            <a:endParaRPr lang="en-IN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Lucida Calligraphy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340494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DC41A14-69D8-DF4A-8DC6-569D8EADF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Various risks to consider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xmlns="" id="{D6511A4C-CD84-9F45-96F1-BBFE48875F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212597274"/>
              </p:ext>
            </p:extLst>
          </p:nvPr>
        </p:nvGraphicFramePr>
        <p:xfrm>
          <a:off x="1348154" y="1934308"/>
          <a:ext cx="9495692" cy="419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22E7-0E90-4ED3-BF31-18C9272FF1E1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1749246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BDF9E5C8-4DE7-8F47-AC8F-9DF58B2BB895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1951148887"/>
              </p:ext>
            </p:extLst>
          </p:nvPr>
        </p:nvGraphicFramePr>
        <p:xfrm>
          <a:off x="1348154" y="1934308"/>
          <a:ext cx="4659923" cy="419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22E7-0E90-4ED3-BF31-18C9272FF1E1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1026" name="Picture 2" descr="E:\AMIT- MUTUAL FUNDS\mutualfundsreturns_660_041818125336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400474" y="1894114"/>
            <a:ext cx="5441115" cy="4284617"/>
          </a:xfrm>
          <a:prstGeom prst="rect">
            <a:avLst/>
          </a:prstGeom>
          <a:noFill/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xmlns="" id="{E129D548-0FA2-4965-BB1C-B92E5972F0BC}"/>
              </a:ext>
            </a:extLst>
          </p:cNvPr>
          <p:cNvSpPr txBox="1">
            <a:spLocks/>
          </p:cNvSpPr>
          <p:nvPr/>
        </p:nvSpPr>
        <p:spPr>
          <a:xfrm>
            <a:off x="836023" y="169817"/>
            <a:ext cx="11038114" cy="11495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6000" b="1" i="0" u="none" strike="noStrike" kern="1200" cap="none" spc="0" normalizeH="0" baseline="0" noProof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+mn-lt"/>
                <a:ea typeface="+mj-ea"/>
                <a:cs typeface="+mj-cs"/>
              </a:rPr>
              <a:t>VEDANSH FINANCIAL SERVICES</a:t>
            </a:r>
            <a:endParaRPr kumimoji="0" lang="en-IN" sz="6000" b="1" i="0" u="none" strike="noStrike" kern="1200" cap="none" spc="0" normalizeH="0" baseline="0" noProof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+mn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04629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xmlns="" id="{6D12754D-C872-684B-B918-D69E06087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BDF9E5C8-4DE7-8F47-AC8F-9DF58B2BB895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746803630"/>
              </p:ext>
            </p:extLst>
          </p:nvPr>
        </p:nvGraphicFramePr>
        <p:xfrm>
          <a:off x="1348154" y="1934308"/>
          <a:ext cx="4659923" cy="419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231C4B6C-691F-4E49-89B4-2E1F1D901D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3923" y="1934308"/>
            <a:ext cx="4659923" cy="442204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Multi cap fund</a:t>
            </a:r>
          </a:p>
          <a:p>
            <a:r>
              <a:rPr lang="en-US" dirty="0"/>
              <a:t>Flexi cap fund</a:t>
            </a:r>
          </a:p>
          <a:p>
            <a:r>
              <a:rPr lang="en-US" dirty="0"/>
              <a:t>Large cap fund</a:t>
            </a:r>
          </a:p>
          <a:p>
            <a:r>
              <a:rPr lang="en-US" dirty="0"/>
              <a:t>Large &amp; mid cap fund</a:t>
            </a:r>
          </a:p>
          <a:p>
            <a:r>
              <a:rPr lang="en-US" dirty="0"/>
              <a:t>Mid cap fund</a:t>
            </a:r>
          </a:p>
          <a:p>
            <a:r>
              <a:rPr lang="en-US" dirty="0"/>
              <a:t>Small cap fund</a:t>
            </a:r>
          </a:p>
          <a:p>
            <a:r>
              <a:rPr lang="en-US" dirty="0"/>
              <a:t>Dividend yield fund</a:t>
            </a:r>
          </a:p>
          <a:p>
            <a:r>
              <a:rPr lang="en-US" dirty="0"/>
              <a:t>Value fund or Contra fund</a:t>
            </a:r>
          </a:p>
          <a:p>
            <a:r>
              <a:rPr lang="en-US" dirty="0"/>
              <a:t>Focused fund</a:t>
            </a:r>
          </a:p>
          <a:p>
            <a:r>
              <a:rPr lang="en-US" dirty="0"/>
              <a:t>Sectoral / thematic</a:t>
            </a:r>
          </a:p>
          <a:p>
            <a:r>
              <a:rPr lang="en-US" dirty="0"/>
              <a:t>ELSS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22E7-0E90-4ED3-BF31-18C9272FF1E1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350622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BDF9E5C8-4DE7-8F47-AC8F-9DF58B2BB895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3682051881"/>
              </p:ext>
            </p:extLst>
          </p:nvPr>
        </p:nvGraphicFramePr>
        <p:xfrm>
          <a:off x="1348154" y="1934308"/>
          <a:ext cx="4659923" cy="419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231C4B6C-691F-4E49-89B4-2E1F1D901D5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Overnight fund</a:t>
            </a:r>
          </a:p>
          <a:p>
            <a:r>
              <a:rPr lang="en-US" dirty="0"/>
              <a:t>Liquid fund</a:t>
            </a:r>
          </a:p>
          <a:p>
            <a:r>
              <a:rPr lang="en-US" dirty="0"/>
              <a:t>Ultra short duration fund</a:t>
            </a:r>
          </a:p>
          <a:p>
            <a:r>
              <a:rPr lang="en-US" dirty="0"/>
              <a:t>Low duration fund</a:t>
            </a:r>
          </a:p>
          <a:p>
            <a:r>
              <a:rPr lang="en-US" dirty="0"/>
              <a:t>Money market fund</a:t>
            </a:r>
          </a:p>
          <a:p>
            <a:r>
              <a:rPr lang="en-US" dirty="0"/>
              <a:t>Short duration fund</a:t>
            </a:r>
          </a:p>
          <a:p>
            <a:r>
              <a:rPr lang="en-US" dirty="0"/>
              <a:t>Medium duration fund</a:t>
            </a:r>
          </a:p>
          <a:p>
            <a:r>
              <a:rPr lang="en-US" dirty="0"/>
              <a:t>Medium to long duration fund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22E7-0E90-4ED3-BF31-18C9272FF1E1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53232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xmlns="" id="{6D12754D-C872-684B-B918-D69E06087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BDF9E5C8-4DE7-8F47-AC8F-9DF58B2BB895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1348154" y="1934308"/>
          <a:ext cx="4659923" cy="419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231C4B6C-691F-4E49-89B4-2E1F1D901D5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Long duration fund</a:t>
            </a:r>
          </a:p>
          <a:p>
            <a:r>
              <a:rPr lang="en-US" dirty="0"/>
              <a:t>Dynamic fund</a:t>
            </a:r>
          </a:p>
          <a:p>
            <a:r>
              <a:rPr lang="en-US" dirty="0"/>
              <a:t>Corporate bond fund</a:t>
            </a:r>
          </a:p>
          <a:p>
            <a:r>
              <a:rPr lang="en-US" dirty="0"/>
              <a:t>Credit risk fund</a:t>
            </a:r>
          </a:p>
          <a:p>
            <a:r>
              <a:rPr lang="en-US" dirty="0"/>
              <a:t>Banking and PSU fund</a:t>
            </a:r>
          </a:p>
          <a:p>
            <a:r>
              <a:rPr lang="en-US" dirty="0"/>
              <a:t>Gilt fund</a:t>
            </a:r>
          </a:p>
          <a:p>
            <a:r>
              <a:rPr lang="en-US" dirty="0"/>
              <a:t>Gilt fund with 10 year constant duration</a:t>
            </a:r>
          </a:p>
          <a:p>
            <a:r>
              <a:rPr lang="en-US" dirty="0"/>
              <a:t>Floater fund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22E7-0E90-4ED3-BF31-18C9272FF1E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73529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xmlns="" id="{6D12754D-C872-684B-B918-D69E06087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BDF9E5C8-4DE7-8F47-AC8F-9DF58B2BB895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3732561127"/>
              </p:ext>
            </p:extLst>
          </p:nvPr>
        </p:nvGraphicFramePr>
        <p:xfrm>
          <a:off x="1348154" y="1934308"/>
          <a:ext cx="4659923" cy="419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231C4B6C-691F-4E49-89B4-2E1F1D901D5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Conservative hybrid fund</a:t>
            </a:r>
          </a:p>
          <a:p>
            <a:r>
              <a:rPr lang="en-US" dirty="0"/>
              <a:t>Balanced hybrid fund or Aggressive fund</a:t>
            </a:r>
          </a:p>
          <a:p>
            <a:r>
              <a:rPr lang="en-US" dirty="0"/>
              <a:t>Dynamic asset allocation fund or Balanced advantage fund</a:t>
            </a:r>
          </a:p>
          <a:p>
            <a:r>
              <a:rPr lang="en-US" dirty="0"/>
              <a:t>Multi asset allocation fund</a:t>
            </a:r>
          </a:p>
          <a:p>
            <a:r>
              <a:rPr lang="en-US" dirty="0"/>
              <a:t>Arbitrage fund</a:t>
            </a:r>
          </a:p>
          <a:p>
            <a:r>
              <a:rPr lang="en-US" dirty="0"/>
              <a:t>Equity savings fund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22E7-0E90-4ED3-BF31-18C9272FF1E1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78249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xmlns="" id="{6D12754D-C872-684B-B918-D69E06087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BDF9E5C8-4DE7-8F47-AC8F-9DF58B2BB895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1785870185"/>
              </p:ext>
            </p:extLst>
          </p:nvPr>
        </p:nvGraphicFramePr>
        <p:xfrm>
          <a:off x="1348154" y="1934308"/>
          <a:ext cx="4659923" cy="419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231C4B6C-691F-4E49-89B4-2E1F1D901D5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Retirement fund</a:t>
            </a:r>
          </a:p>
          <a:p>
            <a:r>
              <a:rPr lang="en-US" dirty="0"/>
              <a:t>Children’s fund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22E7-0E90-4ED3-BF31-18C9272FF1E1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153344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xmlns="" id="{6D12754D-C872-684B-B918-D69E06087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BDF9E5C8-4DE7-8F47-AC8F-9DF58B2BB895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108845427"/>
              </p:ext>
            </p:extLst>
          </p:nvPr>
        </p:nvGraphicFramePr>
        <p:xfrm>
          <a:off x="1348154" y="1934308"/>
          <a:ext cx="4659923" cy="419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231C4B6C-691F-4E49-89B4-2E1F1D901D5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Index funds / ETFs</a:t>
            </a:r>
          </a:p>
          <a:p>
            <a:r>
              <a:rPr lang="en-US" dirty="0"/>
              <a:t>FoFs (Overseas / Domestic)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22E7-0E90-4ED3-BF31-18C9272FF1E1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481133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80A553F-6CE5-E945-AA4F-5059E19651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8154" y="1230923"/>
            <a:ext cx="9495692" cy="4895241"/>
          </a:xfrm>
        </p:spPr>
        <p:txBody>
          <a:bodyPr>
            <a:normAutofit/>
          </a:bodyPr>
          <a:lstStyle/>
          <a:p>
            <a:r>
              <a:rPr lang="en-US" dirty="0"/>
              <a:t>To understand the category of individual scheme, </a:t>
            </a:r>
          </a:p>
          <a:p>
            <a:r>
              <a:rPr lang="en-US" dirty="0"/>
              <a:t>Look for</a:t>
            </a:r>
          </a:p>
          <a:p>
            <a:pPr lvl="1"/>
            <a:r>
              <a:rPr lang="en-US" dirty="0"/>
              <a:t>Scheme’s investment objective,</a:t>
            </a:r>
          </a:p>
          <a:p>
            <a:pPr lvl="1"/>
            <a:r>
              <a:rPr lang="en-US" dirty="0"/>
              <a:t>Investment style, </a:t>
            </a:r>
          </a:p>
          <a:p>
            <a:pPr lvl="1"/>
            <a:r>
              <a:rPr lang="en-US" dirty="0"/>
              <a:t>Asset allocation, and</a:t>
            </a:r>
          </a:p>
          <a:p>
            <a:pPr lvl="1"/>
            <a:r>
              <a:rPr lang="en-US" dirty="0"/>
              <a:t>Benchmark for the scheme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22E7-0E90-4ED3-BF31-18C9272FF1E1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322207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281</Words>
  <Application>Microsoft Office PowerPoint</Application>
  <PresentationFormat>Custom</PresentationFormat>
  <Paragraphs>103</Paragraphs>
  <Slides>10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VEDANSH FINANCIAL SERVICES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Various risks to consider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 </dc:creator>
  <cp:lastModifiedBy>Windows User</cp:lastModifiedBy>
  <cp:revision>3</cp:revision>
  <dcterms:created xsi:type="dcterms:W3CDTF">2020-05-15T14:50:42Z</dcterms:created>
  <dcterms:modified xsi:type="dcterms:W3CDTF">2024-06-05T07:04:26Z</dcterms:modified>
</cp:coreProperties>
</file>